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7"/>
  </p:notesMasterIdLst>
  <p:handoutMasterIdLst>
    <p:handoutMasterId r:id="rId98"/>
  </p:handoutMasterIdLst>
  <p:sldIdLst>
    <p:sldId id="277" r:id="rId2"/>
    <p:sldId id="333" r:id="rId3"/>
    <p:sldId id="373" r:id="rId4"/>
    <p:sldId id="473" r:id="rId5"/>
    <p:sldId id="632" r:id="rId6"/>
    <p:sldId id="633" r:id="rId7"/>
    <p:sldId id="634" r:id="rId8"/>
    <p:sldId id="635" r:id="rId9"/>
    <p:sldId id="636" r:id="rId10"/>
    <p:sldId id="637" r:id="rId11"/>
    <p:sldId id="638" r:id="rId12"/>
    <p:sldId id="639" r:id="rId13"/>
    <p:sldId id="640" r:id="rId14"/>
    <p:sldId id="641" r:id="rId15"/>
    <p:sldId id="642" r:id="rId16"/>
    <p:sldId id="643" r:id="rId17"/>
    <p:sldId id="467" r:id="rId18"/>
    <p:sldId id="483" r:id="rId19"/>
    <p:sldId id="644" r:id="rId20"/>
    <p:sldId id="645" r:id="rId21"/>
    <p:sldId id="646" r:id="rId22"/>
    <p:sldId id="647" r:id="rId23"/>
    <p:sldId id="648" r:id="rId24"/>
    <p:sldId id="649" r:id="rId25"/>
    <p:sldId id="650" r:id="rId26"/>
    <p:sldId id="651" r:id="rId27"/>
    <p:sldId id="652" r:id="rId28"/>
    <p:sldId id="653" r:id="rId29"/>
    <p:sldId id="654" r:id="rId30"/>
    <p:sldId id="655" r:id="rId31"/>
    <p:sldId id="656" r:id="rId32"/>
    <p:sldId id="657" r:id="rId33"/>
    <p:sldId id="658" r:id="rId34"/>
    <p:sldId id="659" r:id="rId35"/>
    <p:sldId id="660" r:id="rId36"/>
    <p:sldId id="668" r:id="rId37"/>
    <p:sldId id="678" r:id="rId38"/>
    <p:sldId id="677" r:id="rId39"/>
    <p:sldId id="676" r:id="rId40"/>
    <p:sldId id="675" r:id="rId41"/>
    <p:sldId id="679" r:id="rId42"/>
    <p:sldId id="674" r:id="rId43"/>
    <p:sldId id="673" r:id="rId44"/>
    <p:sldId id="672" r:id="rId45"/>
    <p:sldId id="671" r:id="rId46"/>
    <p:sldId id="680" r:id="rId47"/>
    <p:sldId id="670" r:id="rId48"/>
    <p:sldId id="681" r:id="rId49"/>
    <p:sldId id="682" r:id="rId50"/>
    <p:sldId id="709" r:id="rId51"/>
    <p:sldId id="705" r:id="rId52"/>
    <p:sldId id="695" r:id="rId53"/>
    <p:sldId id="710" r:id="rId54"/>
    <p:sldId id="706" r:id="rId55"/>
    <p:sldId id="711" r:id="rId56"/>
    <p:sldId id="707" r:id="rId57"/>
    <p:sldId id="708" r:id="rId58"/>
    <p:sldId id="704" r:id="rId59"/>
    <p:sldId id="702" r:id="rId60"/>
    <p:sldId id="712" r:id="rId61"/>
    <p:sldId id="703" r:id="rId62"/>
    <p:sldId id="701" r:id="rId63"/>
    <p:sldId id="700" r:id="rId64"/>
    <p:sldId id="699" r:id="rId65"/>
    <p:sldId id="698" r:id="rId66"/>
    <p:sldId id="697" r:id="rId67"/>
    <p:sldId id="719" r:id="rId68"/>
    <p:sldId id="718" r:id="rId69"/>
    <p:sldId id="717" r:id="rId70"/>
    <p:sldId id="716" r:id="rId71"/>
    <p:sldId id="661" r:id="rId72"/>
    <p:sldId id="684" r:id="rId73"/>
    <p:sldId id="685" r:id="rId74"/>
    <p:sldId id="686" r:id="rId75"/>
    <p:sldId id="687" r:id="rId76"/>
    <p:sldId id="688" r:id="rId77"/>
    <p:sldId id="689" r:id="rId78"/>
    <p:sldId id="690" r:id="rId79"/>
    <p:sldId id="691" r:id="rId80"/>
    <p:sldId id="692" r:id="rId81"/>
    <p:sldId id="693" r:id="rId82"/>
    <p:sldId id="694" r:id="rId83"/>
    <p:sldId id="683" r:id="rId84"/>
    <p:sldId id="723" r:id="rId85"/>
    <p:sldId id="722" r:id="rId86"/>
    <p:sldId id="721" r:id="rId87"/>
    <p:sldId id="720" r:id="rId88"/>
    <p:sldId id="724" r:id="rId89"/>
    <p:sldId id="466" r:id="rId90"/>
    <p:sldId id="663" r:id="rId91"/>
    <p:sldId id="665" r:id="rId92"/>
    <p:sldId id="667" r:id="rId93"/>
    <p:sldId id="664" r:id="rId94"/>
    <p:sldId id="666" r:id="rId95"/>
    <p:sldId id="293" r:id="rId96"/>
  </p:sldIdLst>
  <p:sldSz cx="12192000" cy="6858000"/>
  <p:notesSz cx="6858000" cy="9144000"/>
  <p:embeddedFontLst>
    <p:embeddedFont>
      <p:font typeface="Poppins Light" panose="020B0600000101010101" charset="0"/>
      <p:regular r:id="rId99"/>
      <p:italic r:id="rId100"/>
    </p:embeddedFont>
    <p:embeddedFont>
      <p:font typeface="맑은 고딕" panose="020B0503020000020004" pitchFamily="50" charset="-127"/>
      <p:regular r:id="rId101"/>
      <p:bold r:id="rId102"/>
    </p:embeddedFont>
    <p:embeddedFont>
      <p:font typeface="Poppins SemiBold" panose="020B0600000101010101" charset="0"/>
      <p:bold r:id="rId103"/>
      <p:boldItalic r:id="rId104"/>
    </p:embeddedFont>
    <p:embeddedFont>
      <p:font typeface="휴먼엑스포" panose="02030504000101010101" pitchFamily="18" charset="-127"/>
      <p:regular r:id="rId105"/>
    </p:embeddedFont>
    <p:embeddedFont>
      <p:font typeface="타이포_쌍문동 B" panose="02020803020101020101" pitchFamily="18" charset="-127"/>
      <p:bold r:id="rId10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E46"/>
    <a:srgbClr val="64F0FF"/>
    <a:srgbClr val="FF9395"/>
    <a:srgbClr val="4D5FFF"/>
    <a:srgbClr val="677AFF"/>
    <a:srgbClr val="1370EE"/>
    <a:srgbClr val="FF8090"/>
    <a:srgbClr val="98B7FF"/>
    <a:srgbClr val="FFF4A7"/>
    <a:srgbClr val="5BF7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30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4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5.fntdata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1.fntdata"/><Relationship Id="rId10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104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2.fntdata"/><Relationship Id="rId105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47FDBB1-5EC9-40FD-9A36-D4E35C581F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663819-6E29-4FB7-BF1C-93C4B4D769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5FC5A-1932-4642-9CF8-618CD292DDF6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AF1716-40E8-4512-B252-D7362A0E94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E3C99E-C3C0-40AD-AD91-8E96E8F586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86696-F86F-4066-9FDD-77F2B013F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592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072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0696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487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307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162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64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485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003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066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7423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912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4211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0480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2768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3978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8763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0366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8273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17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500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0964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119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8566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2889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9389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4895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5696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8686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8000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7075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2060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07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688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0886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1766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3664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1295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9598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9739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8588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3386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7128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0072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233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8623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7603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998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9070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042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6869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763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536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33598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9311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183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57147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16504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6969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14013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56590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4167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39358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95188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62327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02089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363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29053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3983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61485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8172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51856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48532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55390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46628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19108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74644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474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70888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81000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06920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76988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34819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86774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38825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78624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35208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78336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975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486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8" Type="http://schemas.openxmlformats.org/officeDocument/2006/relationships/image" Target="../media/image14.svg"/><Relationship Id="rId26" Type="http://schemas.openxmlformats.org/officeDocument/2006/relationships/image" Target="../media/image22.svg"/><Relationship Id="rId3" Type="http://schemas.openxmlformats.org/officeDocument/2006/relationships/image" Target="../media/image2.svg"/><Relationship Id="rId21" Type="http://schemas.openxmlformats.org/officeDocument/2006/relationships/image" Target="../media/image8.png"/><Relationship Id="rId34" Type="http://schemas.openxmlformats.org/officeDocument/2006/relationships/image" Target="../media/image30.svg"/><Relationship Id="rId7" Type="http://schemas.openxmlformats.org/officeDocument/2006/relationships/image" Target="../media/image6.svg"/><Relationship Id="rId17" Type="http://schemas.openxmlformats.org/officeDocument/2006/relationships/image" Target="../media/image6.png"/><Relationship Id="rId25" Type="http://schemas.openxmlformats.org/officeDocument/2006/relationships/image" Target="../media/image10.png"/><Relationship Id="rId33" Type="http://schemas.openxmlformats.org/officeDocument/2006/relationships/image" Target="../media/image14.png"/><Relationship Id="rId2" Type="http://schemas.openxmlformats.org/officeDocument/2006/relationships/image" Target="../media/image1.png"/><Relationship Id="rId16" Type="http://schemas.openxmlformats.org/officeDocument/2006/relationships/image" Target="../media/image12.svg"/><Relationship Id="rId20" Type="http://schemas.openxmlformats.org/officeDocument/2006/relationships/image" Target="../media/image16.svg"/><Relationship Id="rId29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24" Type="http://schemas.openxmlformats.org/officeDocument/2006/relationships/image" Target="../media/image20.svg"/><Relationship Id="rId32" Type="http://schemas.openxmlformats.org/officeDocument/2006/relationships/image" Target="../media/image28.svg"/><Relationship Id="rId5" Type="http://schemas.openxmlformats.org/officeDocument/2006/relationships/image" Target="../media/image4.svg"/><Relationship Id="rId15" Type="http://schemas.openxmlformats.org/officeDocument/2006/relationships/image" Target="../media/image5.png"/><Relationship Id="rId23" Type="http://schemas.openxmlformats.org/officeDocument/2006/relationships/image" Target="../media/image9.png"/><Relationship Id="rId28" Type="http://schemas.openxmlformats.org/officeDocument/2006/relationships/image" Target="../media/image24.svg"/><Relationship Id="rId19" Type="http://schemas.openxmlformats.org/officeDocument/2006/relationships/image" Target="../media/image7.png"/><Relationship Id="rId31" Type="http://schemas.openxmlformats.org/officeDocument/2006/relationships/image" Target="../media/image13.png"/><Relationship Id="rId4" Type="http://schemas.openxmlformats.org/officeDocument/2006/relationships/image" Target="../media/image2.png"/><Relationship Id="rId14" Type="http://schemas.openxmlformats.org/officeDocument/2006/relationships/image" Target="../media/image10.svg"/><Relationship Id="rId22" Type="http://schemas.openxmlformats.org/officeDocument/2006/relationships/image" Target="../media/image18.svg"/><Relationship Id="rId27" Type="http://schemas.openxmlformats.org/officeDocument/2006/relationships/image" Target="../media/image11.png"/><Relationship Id="rId30" Type="http://schemas.openxmlformats.org/officeDocument/2006/relationships/image" Target="../media/image26.sv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8.png"/><Relationship Id="rId18" Type="http://schemas.openxmlformats.org/officeDocument/2006/relationships/image" Target="../media/image20.svg"/><Relationship Id="rId12" Type="http://schemas.openxmlformats.org/officeDocument/2006/relationships/image" Target="../media/image14.svg"/><Relationship Id="rId17" Type="http://schemas.openxmlformats.org/officeDocument/2006/relationships/image" Target="../media/image9.png"/><Relationship Id="rId2" Type="http://schemas.openxmlformats.org/officeDocument/2006/relationships/image" Target="../media/image4.png"/><Relationship Id="rId16" Type="http://schemas.openxmlformats.org/officeDocument/2006/relationships/image" Target="../media/image16.svg"/><Relationship Id="rId20" Type="http://schemas.openxmlformats.org/officeDocument/2006/relationships/image" Target="../media/image26.sv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6.png"/><Relationship Id="rId15" Type="http://schemas.openxmlformats.org/officeDocument/2006/relationships/image" Target="../media/image7.png"/><Relationship Id="rId10" Type="http://schemas.openxmlformats.org/officeDocument/2006/relationships/image" Target="../media/image2.svg"/><Relationship Id="rId19" Type="http://schemas.openxmlformats.org/officeDocument/2006/relationships/image" Target="../media/image12.png"/><Relationship Id="rId9" Type="http://schemas.openxmlformats.org/officeDocument/2006/relationships/image" Target="../media/image1.png"/><Relationship Id="rId14" Type="http://schemas.openxmlformats.org/officeDocument/2006/relationships/image" Target="../media/image38.sv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7.png"/><Relationship Id="rId18" Type="http://schemas.openxmlformats.org/officeDocument/2006/relationships/image" Target="../media/image22.svg"/><Relationship Id="rId12" Type="http://schemas.openxmlformats.org/officeDocument/2006/relationships/image" Target="../media/image14.svg"/><Relationship Id="rId17" Type="http://schemas.openxmlformats.org/officeDocument/2006/relationships/image" Target="../media/image10.png"/><Relationship Id="rId2" Type="http://schemas.openxmlformats.org/officeDocument/2006/relationships/image" Target="../media/image8.png"/><Relationship Id="rId16" Type="http://schemas.openxmlformats.org/officeDocument/2006/relationships/image" Target="../media/image20.svg"/><Relationship Id="rId20" Type="http://schemas.openxmlformats.org/officeDocument/2006/relationships/image" Target="../media/image24.sv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6.png"/><Relationship Id="rId15" Type="http://schemas.openxmlformats.org/officeDocument/2006/relationships/image" Target="../media/image9.png"/><Relationship Id="rId10" Type="http://schemas.openxmlformats.org/officeDocument/2006/relationships/image" Target="../media/image6.svg"/><Relationship Id="rId19" Type="http://schemas.openxmlformats.org/officeDocument/2006/relationships/image" Target="../media/image11.png"/><Relationship Id="rId9" Type="http://schemas.openxmlformats.org/officeDocument/2006/relationships/image" Target="../media/image3.png"/><Relationship Id="rId14" Type="http://schemas.openxmlformats.org/officeDocument/2006/relationships/image" Target="../media/image16.sv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4.svg"/><Relationship Id="rId12" Type="http://schemas.openxmlformats.org/officeDocument/2006/relationships/image" Target="../media/image36.svg"/><Relationship Id="rId17" Type="http://schemas.openxmlformats.org/officeDocument/2006/relationships/image" Target="../media/image11.png"/><Relationship Id="rId2" Type="http://schemas.openxmlformats.org/officeDocument/2006/relationships/image" Target="../media/image4.png"/><Relationship Id="rId16" Type="http://schemas.openxmlformats.org/officeDocument/2006/relationships/image" Target="../media/image34.sv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17.png"/><Relationship Id="rId15" Type="http://schemas.openxmlformats.org/officeDocument/2006/relationships/image" Target="../media/image16.png"/><Relationship Id="rId10" Type="http://schemas.openxmlformats.org/officeDocument/2006/relationships/image" Target="../media/image2.svg"/><Relationship Id="rId9" Type="http://schemas.openxmlformats.org/officeDocument/2006/relationships/image" Target="../media/image1.png"/><Relationship Id="rId14" Type="http://schemas.openxmlformats.org/officeDocument/2006/relationships/image" Target="../media/image32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.png"/><Relationship Id="rId18" Type="http://schemas.openxmlformats.org/officeDocument/2006/relationships/image" Target="../media/image30.svg"/><Relationship Id="rId21" Type="http://schemas.openxmlformats.org/officeDocument/2006/relationships/image" Target="../media/image11.png"/><Relationship Id="rId12" Type="http://schemas.openxmlformats.org/officeDocument/2006/relationships/image" Target="../media/image6.svg"/><Relationship Id="rId17" Type="http://schemas.openxmlformats.org/officeDocument/2006/relationships/image" Target="../media/image14.png"/><Relationship Id="rId2" Type="http://schemas.openxmlformats.org/officeDocument/2006/relationships/image" Target="../media/image5.png"/><Relationship Id="rId16" Type="http://schemas.openxmlformats.org/officeDocument/2006/relationships/image" Target="../media/image32.svg"/><Relationship Id="rId20" Type="http://schemas.openxmlformats.org/officeDocument/2006/relationships/image" Target="../media/image4.sv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3.png"/><Relationship Id="rId15" Type="http://schemas.openxmlformats.org/officeDocument/2006/relationships/image" Target="../media/image15.png"/><Relationship Id="rId10" Type="http://schemas.openxmlformats.org/officeDocument/2006/relationships/image" Target="../media/image36.svg"/><Relationship Id="rId19" Type="http://schemas.openxmlformats.org/officeDocument/2006/relationships/image" Target="../media/image2.png"/><Relationship Id="rId9" Type="http://schemas.openxmlformats.org/officeDocument/2006/relationships/image" Target="../media/image17.png"/><Relationship Id="rId14" Type="http://schemas.openxmlformats.org/officeDocument/2006/relationships/image" Target="../media/image38.svg"/><Relationship Id="rId22" Type="http://schemas.openxmlformats.org/officeDocument/2006/relationships/image" Target="../media/image24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6.png"/><Relationship Id="rId18" Type="http://schemas.openxmlformats.org/officeDocument/2006/relationships/image" Target="../media/image26.svg"/><Relationship Id="rId12" Type="http://schemas.openxmlformats.org/officeDocument/2006/relationships/image" Target="../media/image18.svg"/><Relationship Id="rId17" Type="http://schemas.openxmlformats.org/officeDocument/2006/relationships/image" Target="../media/image12.png"/><Relationship Id="rId2" Type="http://schemas.openxmlformats.org/officeDocument/2006/relationships/image" Target="../media/image4.png"/><Relationship Id="rId16" Type="http://schemas.openxmlformats.org/officeDocument/2006/relationships/image" Target="../media/image24.svg"/><Relationship Id="rId20" Type="http://schemas.openxmlformats.org/officeDocument/2006/relationships/image" Target="../media/image28.sv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8.png"/><Relationship Id="rId15" Type="http://schemas.openxmlformats.org/officeDocument/2006/relationships/image" Target="../media/image11.png"/><Relationship Id="rId10" Type="http://schemas.openxmlformats.org/officeDocument/2006/relationships/image" Target="../media/image40.svg"/><Relationship Id="rId19" Type="http://schemas.openxmlformats.org/officeDocument/2006/relationships/image" Target="../media/image13.png"/><Relationship Id="rId9" Type="http://schemas.openxmlformats.org/officeDocument/2006/relationships/image" Target="../media/image19.png"/><Relationship Id="rId14" Type="http://schemas.openxmlformats.org/officeDocument/2006/relationships/image" Target="../media/image14.sv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.png"/><Relationship Id="rId18" Type="http://schemas.openxmlformats.org/officeDocument/2006/relationships/image" Target="../media/image26.svg"/><Relationship Id="rId12" Type="http://schemas.openxmlformats.org/officeDocument/2006/relationships/image" Target="../media/image36.svg"/><Relationship Id="rId17" Type="http://schemas.openxmlformats.org/officeDocument/2006/relationships/image" Target="../media/image12.png"/><Relationship Id="rId2" Type="http://schemas.openxmlformats.org/officeDocument/2006/relationships/image" Target="../media/image5.png"/><Relationship Id="rId16" Type="http://schemas.openxmlformats.org/officeDocument/2006/relationships/image" Target="../media/image32.sv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17.png"/><Relationship Id="rId15" Type="http://schemas.openxmlformats.org/officeDocument/2006/relationships/image" Target="../media/image15.png"/><Relationship Id="rId10" Type="http://schemas.openxmlformats.org/officeDocument/2006/relationships/image" Target="../media/image2.svg"/><Relationship Id="rId9" Type="http://schemas.openxmlformats.org/officeDocument/2006/relationships/image" Target="../media/image1.png"/><Relationship Id="rId14" Type="http://schemas.openxmlformats.org/officeDocument/2006/relationships/image" Target="../media/image20.sv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8.png"/><Relationship Id="rId18" Type="http://schemas.openxmlformats.org/officeDocument/2006/relationships/image" Target="../media/image32.svg"/><Relationship Id="rId21" Type="http://schemas.openxmlformats.org/officeDocument/2006/relationships/image" Target="../media/image14.png"/><Relationship Id="rId12" Type="http://schemas.openxmlformats.org/officeDocument/2006/relationships/image" Target="../media/image14.svg"/><Relationship Id="rId17" Type="http://schemas.openxmlformats.org/officeDocument/2006/relationships/image" Target="../media/image15.png"/><Relationship Id="rId2" Type="http://schemas.openxmlformats.org/officeDocument/2006/relationships/image" Target="../media/image4.png"/><Relationship Id="rId16" Type="http://schemas.openxmlformats.org/officeDocument/2006/relationships/image" Target="../media/image16.svg"/><Relationship Id="rId20" Type="http://schemas.openxmlformats.org/officeDocument/2006/relationships/image" Target="../media/image24.sv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6.png"/><Relationship Id="rId15" Type="http://schemas.openxmlformats.org/officeDocument/2006/relationships/image" Target="../media/image7.png"/><Relationship Id="rId10" Type="http://schemas.openxmlformats.org/officeDocument/2006/relationships/image" Target="../media/image2.svg"/><Relationship Id="rId19" Type="http://schemas.openxmlformats.org/officeDocument/2006/relationships/image" Target="../media/image11.png"/><Relationship Id="rId9" Type="http://schemas.openxmlformats.org/officeDocument/2006/relationships/image" Target="../media/image1.png"/><Relationship Id="rId14" Type="http://schemas.openxmlformats.org/officeDocument/2006/relationships/image" Target="../media/image38.svg"/><Relationship Id="rId22" Type="http://schemas.openxmlformats.org/officeDocument/2006/relationships/image" Target="../media/image30.sv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7.png"/><Relationship Id="rId18" Type="http://schemas.openxmlformats.org/officeDocument/2006/relationships/image" Target="../media/image34.svg"/><Relationship Id="rId21" Type="http://schemas.openxmlformats.org/officeDocument/2006/relationships/image" Target="../media/image13.png"/><Relationship Id="rId12" Type="http://schemas.openxmlformats.org/officeDocument/2006/relationships/image" Target="../media/image14.svg"/><Relationship Id="rId17" Type="http://schemas.openxmlformats.org/officeDocument/2006/relationships/image" Target="../media/image16.png"/><Relationship Id="rId2" Type="http://schemas.openxmlformats.org/officeDocument/2006/relationships/image" Target="../media/image8.png"/><Relationship Id="rId16" Type="http://schemas.openxmlformats.org/officeDocument/2006/relationships/image" Target="../media/image22.svg"/><Relationship Id="rId20" Type="http://schemas.openxmlformats.org/officeDocument/2006/relationships/image" Target="../media/image24.sv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6.png"/><Relationship Id="rId15" Type="http://schemas.openxmlformats.org/officeDocument/2006/relationships/image" Target="../media/image10.png"/><Relationship Id="rId10" Type="http://schemas.openxmlformats.org/officeDocument/2006/relationships/image" Target="../media/image6.svg"/><Relationship Id="rId19" Type="http://schemas.openxmlformats.org/officeDocument/2006/relationships/image" Target="../media/image11.png"/><Relationship Id="rId9" Type="http://schemas.openxmlformats.org/officeDocument/2006/relationships/image" Target="../media/image3.png"/><Relationship Id="rId14" Type="http://schemas.openxmlformats.org/officeDocument/2006/relationships/image" Target="../media/image16.svg"/><Relationship Id="rId22" Type="http://schemas.openxmlformats.org/officeDocument/2006/relationships/image" Target="../media/image28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4.svg"/><Relationship Id="rId12" Type="http://schemas.openxmlformats.org/officeDocument/2006/relationships/image" Target="../media/image36.svg"/><Relationship Id="rId17" Type="http://schemas.openxmlformats.org/officeDocument/2006/relationships/image" Target="../media/image11.png"/><Relationship Id="rId2" Type="http://schemas.openxmlformats.org/officeDocument/2006/relationships/image" Target="../media/image4.png"/><Relationship Id="rId16" Type="http://schemas.openxmlformats.org/officeDocument/2006/relationships/image" Target="../media/image34.sv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17.png"/><Relationship Id="rId15" Type="http://schemas.openxmlformats.org/officeDocument/2006/relationships/image" Target="../media/image16.png"/><Relationship Id="rId10" Type="http://schemas.openxmlformats.org/officeDocument/2006/relationships/image" Target="../media/image2.svg"/><Relationship Id="rId9" Type="http://schemas.openxmlformats.org/officeDocument/2006/relationships/image" Target="../media/image1.png"/><Relationship Id="rId14" Type="http://schemas.openxmlformats.org/officeDocument/2006/relationships/image" Target="../media/image32.sv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.png"/><Relationship Id="rId18" Type="http://schemas.openxmlformats.org/officeDocument/2006/relationships/image" Target="../media/image4.svg"/><Relationship Id="rId12" Type="http://schemas.openxmlformats.org/officeDocument/2006/relationships/image" Target="../media/image6.svg"/><Relationship Id="rId17" Type="http://schemas.openxmlformats.org/officeDocument/2006/relationships/image" Target="../media/image2.png"/><Relationship Id="rId2" Type="http://schemas.openxmlformats.org/officeDocument/2006/relationships/image" Target="../media/image5.png"/><Relationship Id="rId16" Type="http://schemas.openxmlformats.org/officeDocument/2006/relationships/image" Target="../media/image32.sv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3.png"/><Relationship Id="rId15" Type="http://schemas.openxmlformats.org/officeDocument/2006/relationships/image" Target="../media/image15.png"/><Relationship Id="rId10" Type="http://schemas.openxmlformats.org/officeDocument/2006/relationships/image" Target="../media/image36.svg"/><Relationship Id="rId9" Type="http://schemas.openxmlformats.org/officeDocument/2006/relationships/image" Target="../media/image17.png"/><Relationship Id="rId14" Type="http://schemas.openxmlformats.org/officeDocument/2006/relationships/image" Target="../media/image38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8" Type="http://schemas.openxmlformats.org/officeDocument/2006/relationships/image" Target="../media/image12.svg"/><Relationship Id="rId26" Type="http://schemas.openxmlformats.org/officeDocument/2006/relationships/image" Target="../media/image20.svg"/><Relationship Id="rId3" Type="http://schemas.openxmlformats.org/officeDocument/2006/relationships/image" Target="../media/image30.svg"/><Relationship Id="rId21" Type="http://schemas.openxmlformats.org/officeDocument/2006/relationships/image" Target="../media/image7.png"/><Relationship Id="rId34" Type="http://schemas.openxmlformats.org/officeDocument/2006/relationships/image" Target="../media/image26.svg"/><Relationship Id="rId7" Type="http://schemas.openxmlformats.org/officeDocument/2006/relationships/image" Target="../media/image4.svg"/><Relationship Id="rId17" Type="http://schemas.openxmlformats.org/officeDocument/2006/relationships/image" Target="../media/image5.png"/><Relationship Id="rId25" Type="http://schemas.openxmlformats.org/officeDocument/2006/relationships/image" Target="../media/image9.png"/><Relationship Id="rId33" Type="http://schemas.openxmlformats.org/officeDocument/2006/relationships/image" Target="../media/image12.png"/><Relationship Id="rId2" Type="http://schemas.openxmlformats.org/officeDocument/2006/relationships/image" Target="../media/image14.png"/><Relationship Id="rId16" Type="http://schemas.openxmlformats.org/officeDocument/2006/relationships/image" Target="../media/image10.svg"/><Relationship Id="rId20" Type="http://schemas.openxmlformats.org/officeDocument/2006/relationships/image" Target="../media/image14.svg"/><Relationship Id="rId29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24" Type="http://schemas.openxmlformats.org/officeDocument/2006/relationships/image" Target="../media/image18.svg"/><Relationship Id="rId32" Type="http://schemas.openxmlformats.org/officeDocument/2006/relationships/image" Target="../media/image24.svg"/><Relationship Id="rId5" Type="http://schemas.openxmlformats.org/officeDocument/2006/relationships/image" Target="../media/image6.svg"/><Relationship Id="rId15" Type="http://schemas.openxmlformats.org/officeDocument/2006/relationships/image" Target="../media/image4.png"/><Relationship Id="rId23" Type="http://schemas.openxmlformats.org/officeDocument/2006/relationships/image" Target="../media/image8.png"/><Relationship Id="rId28" Type="http://schemas.openxmlformats.org/officeDocument/2006/relationships/image" Target="../media/image32.svg"/><Relationship Id="rId36" Type="http://schemas.openxmlformats.org/officeDocument/2006/relationships/image" Target="../media/image28.svg"/><Relationship Id="rId19" Type="http://schemas.openxmlformats.org/officeDocument/2006/relationships/image" Target="../media/image6.png"/><Relationship Id="rId31" Type="http://schemas.openxmlformats.org/officeDocument/2006/relationships/image" Target="../media/image11.png"/><Relationship Id="rId4" Type="http://schemas.openxmlformats.org/officeDocument/2006/relationships/image" Target="../media/image3.png"/><Relationship Id="rId14" Type="http://schemas.openxmlformats.org/officeDocument/2006/relationships/image" Target="../media/image2.svg"/><Relationship Id="rId22" Type="http://schemas.openxmlformats.org/officeDocument/2006/relationships/image" Target="../media/image16.svg"/><Relationship Id="rId27" Type="http://schemas.openxmlformats.org/officeDocument/2006/relationships/image" Target="../media/image15.png"/><Relationship Id="rId30" Type="http://schemas.openxmlformats.org/officeDocument/2006/relationships/image" Target="../media/image22.svg"/><Relationship Id="rId35" Type="http://schemas.openxmlformats.org/officeDocument/2006/relationships/image" Target="../media/image13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9.png"/><Relationship Id="rId18" Type="http://schemas.openxmlformats.org/officeDocument/2006/relationships/image" Target="../media/image26.svg"/><Relationship Id="rId12" Type="http://schemas.openxmlformats.org/officeDocument/2006/relationships/image" Target="../media/image36.svg"/><Relationship Id="rId17" Type="http://schemas.openxmlformats.org/officeDocument/2006/relationships/image" Target="../media/image12.png"/><Relationship Id="rId2" Type="http://schemas.openxmlformats.org/officeDocument/2006/relationships/image" Target="../media/image4.png"/><Relationship Id="rId16" Type="http://schemas.openxmlformats.org/officeDocument/2006/relationships/image" Target="../media/image24.sv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17.png"/><Relationship Id="rId15" Type="http://schemas.openxmlformats.org/officeDocument/2006/relationships/image" Target="../media/image11.png"/><Relationship Id="rId10" Type="http://schemas.openxmlformats.org/officeDocument/2006/relationships/image" Target="../media/image2.svg"/><Relationship Id="rId9" Type="http://schemas.openxmlformats.org/officeDocument/2006/relationships/image" Target="../media/image1.png"/><Relationship Id="rId14" Type="http://schemas.openxmlformats.org/officeDocument/2006/relationships/image" Target="../media/image20.sv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6.png"/><Relationship Id="rId18" Type="http://schemas.openxmlformats.org/officeDocument/2006/relationships/image" Target="../media/image24.svg"/><Relationship Id="rId12" Type="http://schemas.openxmlformats.org/officeDocument/2006/relationships/image" Target="../media/image18.svg"/><Relationship Id="rId17" Type="http://schemas.openxmlformats.org/officeDocument/2006/relationships/image" Target="../media/image11.png"/><Relationship Id="rId2" Type="http://schemas.openxmlformats.org/officeDocument/2006/relationships/image" Target="../media/image4.png"/><Relationship Id="rId16" Type="http://schemas.openxmlformats.org/officeDocument/2006/relationships/image" Target="../media/image32.sv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8.png"/><Relationship Id="rId15" Type="http://schemas.openxmlformats.org/officeDocument/2006/relationships/image" Target="../media/image15.png"/><Relationship Id="rId10" Type="http://schemas.openxmlformats.org/officeDocument/2006/relationships/image" Target="../media/image40.svg"/><Relationship Id="rId9" Type="http://schemas.openxmlformats.org/officeDocument/2006/relationships/image" Target="../media/image19.png"/><Relationship Id="rId14" Type="http://schemas.openxmlformats.org/officeDocument/2006/relationships/image" Target="../media/image14.sv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8.png"/><Relationship Id="rId18" Type="http://schemas.openxmlformats.org/officeDocument/2006/relationships/image" Target="../media/image20.svg"/><Relationship Id="rId21" Type="http://schemas.openxmlformats.org/officeDocument/2006/relationships/image" Target="../media/image14.png"/><Relationship Id="rId12" Type="http://schemas.openxmlformats.org/officeDocument/2006/relationships/image" Target="../media/image14.svg"/><Relationship Id="rId17" Type="http://schemas.openxmlformats.org/officeDocument/2006/relationships/image" Target="../media/image9.png"/><Relationship Id="rId2" Type="http://schemas.openxmlformats.org/officeDocument/2006/relationships/image" Target="../media/image4.png"/><Relationship Id="rId16" Type="http://schemas.openxmlformats.org/officeDocument/2006/relationships/image" Target="../media/image16.svg"/><Relationship Id="rId20" Type="http://schemas.openxmlformats.org/officeDocument/2006/relationships/image" Target="../media/image24.sv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6.png"/><Relationship Id="rId15" Type="http://schemas.openxmlformats.org/officeDocument/2006/relationships/image" Target="../media/image7.png"/><Relationship Id="rId10" Type="http://schemas.openxmlformats.org/officeDocument/2006/relationships/image" Target="../media/image2.svg"/><Relationship Id="rId19" Type="http://schemas.openxmlformats.org/officeDocument/2006/relationships/image" Target="../media/image11.png"/><Relationship Id="rId9" Type="http://schemas.openxmlformats.org/officeDocument/2006/relationships/image" Target="../media/image1.png"/><Relationship Id="rId14" Type="http://schemas.openxmlformats.org/officeDocument/2006/relationships/image" Target="../media/image38.svg"/><Relationship Id="rId22" Type="http://schemas.openxmlformats.org/officeDocument/2006/relationships/image" Target="../media/image30.sv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.png"/><Relationship Id="rId18" Type="http://schemas.openxmlformats.org/officeDocument/2006/relationships/image" Target="../media/image26.svg"/><Relationship Id="rId12" Type="http://schemas.openxmlformats.org/officeDocument/2006/relationships/image" Target="../media/image36.svg"/><Relationship Id="rId17" Type="http://schemas.openxmlformats.org/officeDocument/2006/relationships/image" Target="../media/image12.png"/><Relationship Id="rId2" Type="http://schemas.openxmlformats.org/officeDocument/2006/relationships/image" Target="../media/image5.png"/><Relationship Id="rId16" Type="http://schemas.openxmlformats.org/officeDocument/2006/relationships/image" Target="../media/image34.sv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17.png"/><Relationship Id="rId15" Type="http://schemas.openxmlformats.org/officeDocument/2006/relationships/image" Target="../media/image16.png"/><Relationship Id="rId10" Type="http://schemas.openxmlformats.org/officeDocument/2006/relationships/image" Target="../media/image2.svg"/><Relationship Id="rId9" Type="http://schemas.openxmlformats.org/officeDocument/2006/relationships/image" Target="../media/image1.png"/><Relationship Id="rId14" Type="http://schemas.openxmlformats.org/officeDocument/2006/relationships/image" Target="../media/image32.sv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8.png"/><Relationship Id="rId18" Type="http://schemas.openxmlformats.org/officeDocument/2006/relationships/image" Target="../media/image20.svg"/><Relationship Id="rId21" Type="http://schemas.openxmlformats.org/officeDocument/2006/relationships/image" Target="../media/image13.png"/><Relationship Id="rId12" Type="http://schemas.openxmlformats.org/officeDocument/2006/relationships/image" Target="../media/image14.svg"/><Relationship Id="rId17" Type="http://schemas.openxmlformats.org/officeDocument/2006/relationships/image" Target="../media/image9.png"/><Relationship Id="rId2" Type="http://schemas.openxmlformats.org/officeDocument/2006/relationships/image" Target="../media/image4.png"/><Relationship Id="rId16" Type="http://schemas.openxmlformats.org/officeDocument/2006/relationships/image" Target="../media/image16.svg"/><Relationship Id="rId20" Type="http://schemas.openxmlformats.org/officeDocument/2006/relationships/image" Target="../media/image24.sv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6.png"/><Relationship Id="rId15" Type="http://schemas.openxmlformats.org/officeDocument/2006/relationships/image" Target="../media/image7.png"/><Relationship Id="rId10" Type="http://schemas.openxmlformats.org/officeDocument/2006/relationships/image" Target="../media/image2.svg"/><Relationship Id="rId19" Type="http://schemas.openxmlformats.org/officeDocument/2006/relationships/image" Target="../media/image11.png"/><Relationship Id="rId9" Type="http://schemas.openxmlformats.org/officeDocument/2006/relationships/image" Target="../media/image1.png"/><Relationship Id="rId14" Type="http://schemas.openxmlformats.org/officeDocument/2006/relationships/image" Target="../media/image38.svg"/><Relationship Id="rId22" Type="http://schemas.openxmlformats.org/officeDocument/2006/relationships/image" Target="../media/image28.sv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5.png"/><Relationship Id="rId18" Type="http://schemas.openxmlformats.org/officeDocument/2006/relationships/image" Target="../media/image16.svg"/><Relationship Id="rId26" Type="http://schemas.openxmlformats.org/officeDocument/2006/relationships/image" Target="../media/image22.svg"/><Relationship Id="rId21" Type="http://schemas.openxmlformats.org/officeDocument/2006/relationships/image" Target="../media/image9.png"/><Relationship Id="rId34" Type="http://schemas.openxmlformats.org/officeDocument/2006/relationships/image" Target="../media/image30.svg"/><Relationship Id="rId12" Type="http://schemas.openxmlformats.org/officeDocument/2006/relationships/image" Target="../media/image10.svg"/><Relationship Id="rId17" Type="http://schemas.openxmlformats.org/officeDocument/2006/relationships/image" Target="../media/image7.png"/><Relationship Id="rId25" Type="http://schemas.openxmlformats.org/officeDocument/2006/relationships/image" Target="../media/image10.png"/><Relationship Id="rId33" Type="http://schemas.openxmlformats.org/officeDocument/2006/relationships/image" Target="../media/image14.png"/><Relationship Id="rId2" Type="http://schemas.openxmlformats.org/officeDocument/2006/relationships/image" Target="../media/image1.pn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29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4.png"/><Relationship Id="rId24" Type="http://schemas.openxmlformats.org/officeDocument/2006/relationships/image" Target="../media/image32.svg"/><Relationship Id="rId32" Type="http://schemas.openxmlformats.org/officeDocument/2006/relationships/image" Target="../media/image26.svg"/><Relationship Id="rId15" Type="http://schemas.openxmlformats.org/officeDocument/2006/relationships/image" Target="../media/image6.png"/><Relationship Id="rId23" Type="http://schemas.openxmlformats.org/officeDocument/2006/relationships/image" Target="../media/image15.png"/><Relationship Id="rId28" Type="http://schemas.openxmlformats.org/officeDocument/2006/relationships/image" Target="../media/image34.svg"/><Relationship Id="rId36" Type="http://schemas.openxmlformats.org/officeDocument/2006/relationships/image" Target="../media/image28.svg"/><Relationship Id="rId10" Type="http://schemas.openxmlformats.org/officeDocument/2006/relationships/image" Target="../media/image6.svg"/><Relationship Id="rId19" Type="http://schemas.openxmlformats.org/officeDocument/2006/relationships/image" Target="../media/image8.png"/><Relationship Id="rId31" Type="http://schemas.openxmlformats.org/officeDocument/2006/relationships/image" Target="../media/image12.png"/><Relationship Id="rId9" Type="http://schemas.openxmlformats.org/officeDocument/2006/relationships/image" Target="../media/image3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Relationship Id="rId27" Type="http://schemas.openxmlformats.org/officeDocument/2006/relationships/image" Target="../media/image16.png"/><Relationship Id="rId30" Type="http://schemas.openxmlformats.org/officeDocument/2006/relationships/image" Target="../media/image24.svg"/><Relationship Id="rId35" Type="http://schemas.openxmlformats.org/officeDocument/2006/relationships/image" Target="../media/image1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5.png"/><Relationship Id="rId18" Type="http://schemas.openxmlformats.org/officeDocument/2006/relationships/image" Target="../media/image16.svg"/><Relationship Id="rId26" Type="http://schemas.openxmlformats.org/officeDocument/2006/relationships/image" Target="../media/image34.svg"/><Relationship Id="rId21" Type="http://schemas.openxmlformats.org/officeDocument/2006/relationships/image" Target="../media/image15.png"/><Relationship Id="rId34" Type="http://schemas.openxmlformats.org/officeDocument/2006/relationships/image" Target="../media/image28.svg"/><Relationship Id="rId12" Type="http://schemas.openxmlformats.org/officeDocument/2006/relationships/image" Target="../media/image10.svg"/><Relationship Id="rId17" Type="http://schemas.openxmlformats.org/officeDocument/2006/relationships/image" Target="../media/image7.png"/><Relationship Id="rId25" Type="http://schemas.openxmlformats.org/officeDocument/2006/relationships/image" Target="../media/image16.png"/><Relationship Id="rId33" Type="http://schemas.openxmlformats.org/officeDocument/2006/relationships/image" Target="../media/image13.png"/><Relationship Id="rId2" Type="http://schemas.openxmlformats.org/officeDocument/2006/relationships/image" Target="../media/image1.pn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29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4.png"/><Relationship Id="rId24" Type="http://schemas.openxmlformats.org/officeDocument/2006/relationships/image" Target="../media/image22.svg"/><Relationship Id="rId32" Type="http://schemas.openxmlformats.org/officeDocument/2006/relationships/image" Target="../media/image4.svg"/><Relationship Id="rId15" Type="http://schemas.openxmlformats.org/officeDocument/2006/relationships/image" Target="../media/image6.png"/><Relationship Id="rId23" Type="http://schemas.openxmlformats.org/officeDocument/2006/relationships/image" Target="../media/image10.png"/><Relationship Id="rId28" Type="http://schemas.openxmlformats.org/officeDocument/2006/relationships/image" Target="../media/image24.svg"/><Relationship Id="rId10" Type="http://schemas.openxmlformats.org/officeDocument/2006/relationships/image" Target="../media/image6.svg"/><Relationship Id="rId19" Type="http://schemas.openxmlformats.org/officeDocument/2006/relationships/image" Target="../media/image8.png"/><Relationship Id="rId31" Type="http://schemas.openxmlformats.org/officeDocument/2006/relationships/image" Target="../media/image2.png"/><Relationship Id="rId9" Type="http://schemas.openxmlformats.org/officeDocument/2006/relationships/image" Target="../media/image3.png"/><Relationship Id="rId14" Type="http://schemas.openxmlformats.org/officeDocument/2006/relationships/image" Target="../media/image12.svg"/><Relationship Id="rId22" Type="http://schemas.openxmlformats.org/officeDocument/2006/relationships/image" Target="../media/image32.svg"/><Relationship Id="rId27" Type="http://schemas.openxmlformats.org/officeDocument/2006/relationships/image" Target="../media/image11.png"/><Relationship Id="rId30" Type="http://schemas.openxmlformats.org/officeDocument/2006/relationships/image" Target="../media/image26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7.png"/><Relationship Id="rId18" Type="http://schemas.openxmlformats.org/officeDocument/2006/relationships/image" Target="../media/image22.svg"/><Relationship Id="rId21" Type="http://schemas.openxmlformats.org/officeDocument/2006/relationships/image" Target="../media/image11.png"/><Relationship Id="rId12" Type="http://schemas.openxmlformats.org/officeDocument/2006/relationships/image" Target="../media/image14.svg"/><Relationship Id="rId17" Type="http://schemas.openxmlformats.org/officeDocument/2006/relationships/image" Target="../media/image10.png"/><Relationship Id="rId2" Type="http://schemas.openxmlformats.org/officeDocument/2006/relationships/image" Target="../media/image8.png"/><Relationship Id="rId16" Type="http://schemas.openxmlformats.org/officeDocument/2006/relationships/image" Target="../media/image20.svg"/><Relationship Id="rId20" Type="http://schemas.openxmlformats.org/officeDocument/2006/relationships/image" Target="../media/image34.sv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6.png"/><Relationship Id="rId15" Type="http://schemas.openxmlformats.org/officeDocument/2006/relationships/image" Target="../media/image9.png"/><Relationship Id="rId10" Type="http://schemas.openxmlformats.org/officeDocument/2006/relationships/image" Target="../media/image6.svg"/><Relationship Id="rId19" Type="http://schemas.openxmlformats.org/officeDocument/2006/relationships/image" Target="../media/image16.png"/><Relationship Id="rId9" Type="http://schemas.openxmlformats.org/officeDocument/2006/relationships/image" Target="../media/image3.png"/><Relationship Id="rId14" Type="http://schemas.openxmlformats.org/officeDocument/2006/relationships/image" Target="../media/image16.svg"/><Relationship Id="rId22" Type="http://schemas.openxmlformats.org/officeDocument/2006/relationships/image" Target="../media/image24.sv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1.png"/><Relationship Id="rId18" Type="http://schemas.openxmlformats.org/officeDocument/2006/relationships/image" Target="../media/image4.svg"/><Relationship Id="rId12" Type="http://schemas.openxmlformats.org/officeDocument/2006/relationships/image" Target="../media/image36.svg"/><Relationship Id="rId17" Type="http://schemas.openxmlformats.org/officeDocument/2006/relationships/image" Target="../media/image2.png"/><Relationship Id="rId2" Type="http://schemas.openxmlformats.org/officeDocument/2006/relationships/image" Target="../media/image4.png"/><Relationship Id="rId16" Type="http://schemas.openxmlformats.org/officeDocument/2006/relationships/image" Target="../media/image26.sv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17.png"/><Relationship Id="rId15" Type="http://schemas.openxmlformats.org/officeDocument/2006/relationships/image" Target="../media/image12.png"/><Relationship Id="rId10" Type="http://schemas.openxmlformats.org/officeDocument/2006/relationships/image" Target="../media/image2.svg"/><Relationship Id="rId9" Type="http://schemas.openxmlformats.org/officeDocument/2006/relationships/image" Target="../media/image1.png"/><Relationship Id="rId14" Type="http://schemas.openxmlformats.org/officeDocument/2006/relationships/image" Target="../media/image24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.png"/><Relationship Id="rId18" Type="http://schemas.openxmlformats.org/officeDocument/2006/relationships/image" Target="../media/image24.svg"/><Relationship Id="rId12" Type="http://schemas.openxmlformats.org/officeDocument/2006/relationships/image" Target="../media/image6.svg"/><Relationship Id="rId17" Type="http://schemas.openxmlformats.org/officeDocument/2006/relationships/image" Target="../media/image11.png"/><Relationship Id="rId2" Type="http://schemas.openxmlformats.org/officeDocument/2006/relationships/image" Target="../media/image5.png"/><Relationship Id="rId16" Type="http://schemas.openxmlformats.org/officeDocument/2006/relationships/image" Target="../media/image32.svg"/><Relationship Id="rId20" Type="http://schemas.openxmlformats.org/officeDocument/2006/relationships/image" Target="../media/image30.sv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3.png"/><Relationship Id="rId15" Type="http://schemas.openxmlformats.org/officeDocument/2006/relationships/image" Target="../media/image15.png"/><Relationship Id="rId10" Type="http://schemas.openxmlformats.org/officeDocument/2006/relationships/image" Target="../media/image36.svg"/><Relationship Id="rId19" Type="http://schemas.openxmlformats.org/officeDocument/2006/relationships/image" Target="../media/image14.png"/><Relationship Id="rId9" Type="http://schemas.openxmlformats.org/officeDocument/2006/relationships/image" Target="../media/image17.png"/><Relationship Id="rId14" Type="http://schemas.openxmlformats.org/officeDocument/2006/relationships/image" Target="../media/image38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6.png"/><Relationship Id="rId18" Type="http://schemas.openxmlformats.org/officeDocument/2006/relationships/image" Target="../media/image28.svg"/><Relationship Id="rId12" Type="http://schemas.openxmlformats.org/officeDocument/2006/relationships/image" Target="../media/image18.svg"/><Relationship Id="rId17" Type="http://schemas.openxmlformats.org/officeDocument/2006/relationships/image" Target="../media/image13.png"/><Relationship Id="rId2" Type="http://schemas.openxmlformats.org/officeDocument/2006/relationships/image" Target="../media/image4.png"/><Relationship Id="rId16" Type="http://schemas.openxmlformats.org/officeDocument/2006/relationships/image" Target="../media/image22.sv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8.png"/><Relationship Id="rId15" Type="http://schemas.openxmlformats.org/officeDocument/2006/relationships/image" Target="../media/image10.png"/><Relationship Id="rId10" Type="http://schemas.openxmlformats.org/officeDocument/2006/relationships/image" Target="../media/image40.svg"/><Relationship Id="rId9" Type="http://schemas.openxmlformats.org/officeDocument/2006/relationships/image" Target="../media/image19.png"/><Relationship Id="rId14" Type="http://schemas.openxmlformats.org/officeDocument/2006/relationships/image" Target="../media/image14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6.png"/><Relationship Id="rId12" Type="http://schemas.openxmlformats.org/officeDocument/2006/relationships/image" Target="../media/image36.svg"/><Relationship Id="rId2" Type="http://schemas.openxmlformats.org/officeDocument/2006/relationships/image" Target="../media/image5.png"/><Relationship Id="rId16" Type="http://schemas.openxmlformats.org/officeDocument/2006/relationships/image" Target="../media/image30.sv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17.png"/><Relationship Id="rId15" Type="http://schemas.openxmlformats.org/officeDocument/2006/relationships/image" Target="../media/image14.png"/><Relationship Id="rId10" Type="http://schemas.openxmlformats.org/officeDocument/2006/relationships/image" Target="../media/image2.svg"/><Relationship Id="rId9" Type="http://schemas.openxmlformats.org/officeDocument/2006/relationships/image" Target="../media/image1.png"/><Relationship Id="rId14" Type="http://schemas.openxmlformats.org/officeDocument/2006/relationships/image" Target="../media/image3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래픽 26">
            <a:extLst>
              <a:ext uri="{FF2B5EF4-FFF2-40B4-BE49-F238E27FC236}">
                <a16:creationId xmlns:a16="http://schemas.microsoft.com/office/drawing/2014/main" id="{2EBBA7EF-666A-404B-A4BA-326F1CE3F9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13043"/>
          <a:stretch/>
        </p:blipFill>
        <p:spPr>
          <a:xfrm rot="5400000">
            <a:off x="4478062" y="2628900"/>
            <a:ext cx="6858000" cy="1600200"/>
          </a:xfrm>
          <a:prstGeom prst="rect">
            <a:avLst/>
          </a:prstGeom>
        </p:spPr>
      </p:pic>
      <p:pic>
        <p:nvPicPr>
          <p:cNvPr id="54" name="그래픽 53">
            <a:extLst>
              <a:ext uri="{FF2B5EF4-FFF2-40B4-BE49-F238E27FC236}">
                <a16:creationId xmlns:a16="http://schemas.microsoft.com/office/drawing/2014/main" id="{93E70E84-96AC-49AA-879F-1F410742F74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304854" y="466160"/>
            <a:ext cx="1499054" cy="1883526"/>
          </a:xfrm>
          <a:prstGeom prst="rect">
            <a:avLst/>
          </a:prstGeom>
        </p:spPr>
      </p:pic>
      <p:pic>
        <p:nvPicPr>
          <p:cNvPr id="45" name="그래픽 44">
            <a:extLst>
              <a:ext uri="{FF2B5EF4-FFF2-40B4-BE49-F238E27FC236}">
                <a16:creationId xmlns:a16="http://schemas.microsoft.com/office/drawing/2014/main" id="{043C9336-2130-42B8-9C78-7E1952FFB6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t="11127"/>
          <a:stretch/>
        </p:blipFill>
        <p:spPr>
          <a:xfrm>
            <a:off x="167691" y="0"/>
            <a:ext cx="1964459" cy="3043237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ECCBB578-5AB7-441E-8F3E-AADF62BCEC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r="58359" b="11187"/>
          <a:stretch/>
        </p:blipFill>
        <p:spPr>
          <a:xfrm>
            <a:off x="10240590" y="936389"/>
            <a:ext cx="1951410" cy="5921611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3EDF9E93-2D9F-420E-8A83-08ADAE8CC1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t="11623"/>
          <a:stretch/>
        </p:blipFill>
        <p:spPr>
          <a:xfrm>
            <a:off x="9026750" y="0"/>
            <a:ext cx="2752725" cy="1565726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BD07797F-C85F-4758-8FCF-27901E2448DD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701119" y="2857500"/>
            <a:ext cx="4067175" cy="4000500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47D51AC4-799B-405A-9731-88DCC2A99550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7899400" y="3220328"/>
            <a:ext cx="3166184" cy="3166184"/>
          </a:xfrm>
          <a:prstGeom prst="rect">
            <a:avLst/>
          </a:prstGeom>
        </p:spPr>
      </p:pic>
      <p:pic>
        <p:nvPicPr>
          <p:cNvPr id="44" name="그래픽 43">
            <a:extLst>
              <a:ext uri="{FF2B5EF4-FFF2-40B4-BE49-F238E27FC236}">
                <a16:creationId xmlns:a16="http://schemas.microsoft.com/office/drawing/2014/main" id="{9785F40B-EFF3-4B95-90C8-B2981600DD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rcRect r="39991" b="40741"/>
          <a:stretch/>
        </p:blipFill>
        <p:spPr>
          <a:xfrm>
            <a:off x="1" y="4803420"/>
            <a:ext cx="2772186" cy="2054580"/>
          </a:xfrm>
          <a:prstGeom prst="rect">
            <a:avLst/>
          </a:prstGeom>
        </p:spPr>
      </p:pic>
      <p:pic>
        <p:nvPicPr>
          <p:cNvPr id="46" name="그래픽 45">
            <a:extLst>
              <a:ext uri="{FF2B5EF4-FFF2-40B4-BE49-F238E27FC236}">
                <a16:creationId xmlns:a16="http://schemas.microsoft.com/office/drawing/2014/main" id="{23E1B747-8F9F-4CFD-AAC7-6366D5DDA6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rcRect b="31912"/>
          <a:stretch/>
        </p:blipFill>
        <p:spPr>
          <a:xfrm>
            <a:off x="10629090" y="5995981"/>
            <a:ext cx="1266040" cy="862019"/>
          </a:xfrm>
          <a:prstGeom prst="rect">
            <a:avLst/>
          </a:prstGeom>
        </p:spPr>
      </p:pic>
      <p:pic>
        <p:nvPicPr>
          <p:cNvPr id="48" name="그래픽 47">
            <a:extLst>
              <a:ext uri="{FF2B5EF4-FFF2-40B4-BE49-F238E27FC236}">
                <a16:creationId xmlns:a16="http://schemas.microsoft.com/office/drawing/2014/main" id="{AD86266F-7C5E-4486-ACFD-33E278B820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>
            <a:extLst>
              <a:ext uri="{96DAC541-7B7A-43D3-8B79-37D633B846F1}">
                <asvg:svgBlip xmlns:asvg="http://schemas.microsoft.com/office/drawing/2016/SVG/main" xmlns="" r:embed="rId26"/>
              </a:ext>
            </a:extLst>
          </a:blip>
          <a:srcRect l="23576"/>
          <a:stretch/>
        </p:blipFill>
        <p:spPr>
          <a:xfrm>
            <a:off x="0" y="278126"/>
            <a:ext cx="1193120" cy="1316526"/>
          </a:xfrm>
          <a:prstGeom prst="rect">
            <a:avLst/>
          </a:prstGeom>
        </p:spPr>
      </p:pic>
      <p:pic>
        <p:nvPicPr>
          <p:cNvPr id="50" name="그래픽 49">
            <a:extLst>
              <a:ext uri="{FF2B5EF4-FFF2-40B4-BE49-F238E27FC236}">
                <a16:creationId xmlns:a16="http://schemas.microsoft.com/office/drawing/2014/main" id="{5CAD3CBE-B470-445B-9BA6-F3C78E82EB01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96DAC541-7B7A-43D3-8B79-37D633B846F1}">
                <asvg:svgBlip xmlns:asvg="http://schemas.microsoft.com/office/drawing/2016/SVG/main" xmlns="" r:embed="rId28"/>
              </a:ext>
            </a:extLst>
          </a:blip>
          <a:stretch>
            <a:fillRect/>
          </a:stretch>
        </p:blipFill>
        <p:spPr>
          <a:xfrm>
            <a:off x="2770265" y="5356897"/>
            <a:ext cx="854383" cy="667972"/>
          </a:xfrm>
          <a:prstGeom prst="rect">
            <a:avLst/>
          </a:prstGeom>
        </p:spPr>
      </p:pic>
      <p:pic>
        <p:nvPicPr>
          <p:cNvPr id="52" name="그래픽 51">
            <a:extLst>
              <a:ext uri="{FF2B5EF4-FFF2-40B4-BE49-F238E27FC236}">
                <a16:creationId xmlns:a16="http://schemas.microsoft.com/office/drawing/2014/main" id="{2D0C5A8B-C057-46A4-B12E-188DF6ECE69F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xmlns="" r:embed="rId30"/>
              </a:ext>
            </a:extLst>
          </a:blip>
          <a:stretch>
            <a:fillRect/>
          </a:stretch>
        </p:blipFill>
        <p:spPr>
          <a:xfrm>
            <a:off x="10743106" y="445729"/>
            <a:ext cx="1165068" cy="1491287"/>
          </a:xfrm>
          <a:prstGeom prst="rect">
            <a:avLst/>
          </a:prstGeom>
        </p:spPr>
      </p:pic>
      <p:pic>
        <p:nvPicPr>
          <p:cNvPr id="58" name="그래픽 57">
            <a:extLst>
              <a:ext uri="{FF2B5EF4-FFF2-40B4-BE49-F238E27FC236}">
                <a16:creationId xmlns:a16="http://schemas.microsoft.com/office/drawing/2014/main" id="{E4DEA4F2-F263-4C08-A484-9E7A4D2ECE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1">
            <a:extLst>
              <a:ext uri="{96DAC541-7B7A-43D3-8B79-37D633B846F1}">
                <asvg:svgBlip xmlns:asvg="http://schemas.microsoft.com/office/drawing/2016/SVG/main" xmlns="" r:embed="rId32"/>
              </a:ext>
            </a:extLst>
          </a:blip>
          <a:srcRect l="40637"/>
          <a:stretch/>
        </p:blipFill>
        <p:spPr>
          <a:xfrm>
            <a:off x="0" y="4638067"/>
            <a:ext cx="2176305" cy="1992266"/>
          </a:xfrm>
          <a:prstGeom prst="rect">
            <a:avLst/>
          </a:prstGeom>
        </p:spPr>
      </p:pic>
      <p:pic>
        <p:nvPicPr>
          <p:cNvPr id="55" name="그래픽 54">
            <a:extLst>
              <a:ext uri="{FF2B5EF4-FFF2-40B4-BE49-F238E27FC236}">
                <a16:creationId xmlns:a16="http://schemas.microsoft.com/office/drawing/2014/main" id="{250AFCEA-523B-4326-8D9D-4B15D9EFD1A0}"/>
              </a:ext>
            </a:extLst>
          </p:cNvPr>
          <p:cNvPicPr>
            <a:picLocks noChangeAspect="1"/>
          </p:cNvPicPr>
          <p:nvPr userDrawn="1"/>
        </p:nvPicPr>
        <p:blipFill>
          <a:blip r:embed="rId33">
            <a:extLst>
              <a:ext uri="{96DAC541-7B7A-43D3-8B79-37D633B846F1}">
                <asvg:svgBlip xmlns:asvg="http://schemas.microsoft.com/office/drawing/2016/SVG/main" xmlns="" r:embed="rId34"/>
              </a:ext>
            </a:extLst>
          </a:blip>
          <a:stretch>
            <a:fillRect/>
          </a:stretch>
        </p:blipFill>
        <p:spPr>
          <a:xfrm>
            <a:off x="4493818" y="5416470"/>
            <a:ext cx="1200020" cy="120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00B53FF-C57B-47DF-BEF5-FA98B503B2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r="54738" b="40583"/>
          <a:stretch/>
        </p:blipFill>
        <p:spPr>
          <a:xfrm>
            <a:off x="10070863" y="2896393"/>
            <a:ext cx="2121137" cy="3961607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5416911B-6856-4DF4-9843-93159DAF1D9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80242" y="1054099"/>
            <a:ext cx="7886700" cy="16002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E4FDC5E4-55CD-4E73-A31B-11D2B73ECEF8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0037" y="1174485"/>
            <a:ext cx="2752725" cy="2707598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E8639075-5798-42CE-9EEC-D449D00B4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b="54324"/>
          <a:stretch/>
        </p:blipFill>
        <p:spPr>
          <a:xfrm>
            <a:off x="2322722" y="4682674"/>
            <a:ext cx="4762500" cy="2175326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B86795D5-4492-4F79-969E-637272C44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t="26244" r="16482"/>
          <a:stretch/>
        </p:blipFill>
        <p:spPr>
          <a:xfrm>
            <a:off x="9547673" y="-1"/>
            <a:ext cx="2644327" cy="2335267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A2AC559E-051F-40BC-8DC1-8D52ACDF7127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578738" y="5196135"/>
            <a:ext cx="1266040" cy="1266040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C29AE103-DF67-4647-A66C-70FC20450F4A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397708" y="248263"/>
            <a:ext cx="1165068" cy="149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585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17326EFE-C366-4B88-AD28-B8CFF6747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t="36608" r="32563"/>
          <a:stretch/>
        </p:blipFill>
        <p:spPr>
          <a:xfrm flipV="1">
            <a:off x="9076633" y="4660122"/>
            <a:ext cx="3115367" cy="2197878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401C3325-D109-4099-8806-CC9CB750FD0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 rot="16200000">
            <a:off x="714324" y="-526708"/>
            <a:ext cx="1922566" cy="3351213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E4FDC5E4-55CD-4E73-A31B-11D2B73ECEF8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 flipV="1">
            <a:off x="9439275" y="73056"/>
            <a:ext cx="2752725" cy="2707598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B86795D5-4492-4F79-969E-637272C4455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 flipV="1">
            <a:off x="92515" y="3609743"/>
            <a:ext cx="3166184" cy="316618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9D5EF7D0-FEED-49BB-B902-773A57E7042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465558" y="960902"/>
            <a:ext cx="1266040" cy="126604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F550C858-642D-447E-88F0-21215C9F23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r="41634"/>
          <a:stretch/>
        </p:blipFill>
        <p:spPr>
          <a:xfrm>
            <a:off x="11280789" y="3727758"/>
            <a:ext cx="911211" cy="1316526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B677AED2-7733-4E8D-AC39-206C721BC2D6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862237" y="5908528"/>
            <a:ext cx="854383" cy="66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568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00B53FF-C57B-47DF-BEF5-FA98B503B2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4357" b="28480"/>
          <a:stretch/>
        </p:blipFill>
        <p:spPr>
          <a:xfrm flipV="1">
            <a:off x="0" y="0"/>
            <a:ext cx="4482116" cy="4768584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5416911B-6856-4DF4-9843-93159DAF1D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r="46872"/>
          <a:stretch/>
        </p:blipFill>
        <p:spPr>
          <a:xfrm flipV="1">
            <a:off x="8001924" y="1247325"/>
            <a:ext cx="4190076" cy="1600200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7CB27BDF-798A-480B-9BB2-340DBA887E0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 flipV="1">
            <a:off x="524477" y="5356226"/>
            <a:ext cx="4890425" cy="1030286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A0205C50-A5A8-404A-B4B0-6519BE57C2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b="33689"/>
          <a:stretch/>
        </p:blipFill>
        <p:spPr>
          <a:xfrm>
            <a:off x="10416071" y="6077706"/>
            <a:ext cx="1339828" cy="78029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3BB4A422-B97A-400C-B4FF-8A588B30E3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r="32758"/>
          <a:stretch/>
        </p:blipFill>
        <p:spPr>
          <a:xfrm>
            <a:off x="11319797" y="3913590"/>
            <a:ext cx="872204" cy="1297109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2483970F-BCE5-438F-A6BD-0E87847751B9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238831" y="5592947"/>
            <a:ext cx="854383" cy="66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824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래픽 17">
            <a:extLst>
              <a:ext uri="{FF2B5EF4-FFF2-40B4-BE49-F238E27FC236}">
                <a16:creationId xmlns:a16="http://schemas.microsoft.com/office/drawing/2014/main" id="{E22699FF-FD53-41BD-8E6D-D2081FF6EC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34774" t="13162"/>
          <a:stretch/>
        </p:blipFill>
        <p:spPr>
          <a:xfrm flipV="1">
            <a:off x="0" y="5319541"/>
            <a:ext cx="1795486" cy="1538459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7CB27BDF-798A-480B-9BB2-340DBA887E0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 flipH="1" flipV="1">
            <a:off x="0" y="471487"/>
            <a:ext cx="4890425" cy="1030286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401C3325-D109-4099-8806-CC9CB750FD0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 flipV="1">
            <a:off x="10132139" y="3506786"/>
            <a:ext cx="1922566" cy="3351213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E8639075-5798-42CE-9EEC-D449D00B4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r="15400" b="65917"/>
          <a:stretch/>
        </p:blipFill>
        <p:spPr>
          <a:xfrm flipV="1">
            <a:off x="8162952" y="-1"/>
            <a:ext cx="4029048" cy="1623219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31F172D8-063C-4E31-A266-CC890698444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9939354" y="1211043"/>
            <a:ext cx="1339828" cy="1176718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2AA4E00D-B04A-4FE2-A434-06259E0C7707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899809" y="5319541"/>
            <a:ext cx="1200020" cy="1200020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7A1AF59D-925F-4CB2-A1C1-E1FC5F79FB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rcRect b="13973"/>
          <a:stretch/>
        </p:blipFill>
        <p:spPr>
          <a:xfrm rot="16200000">
            <a:off x="481059" y="268723"/>
            <a:ext cx="1499054" cy="1620351"/>
          </a:xfrm>
          <a:prstGeom prst="rect">
            <a:avLst/>
          </a:prstGeom>
        </p:spPr>
      </p:pic>
      <p:pic>
        <p:nvPicPr>
          <p:cNvPr id="45" name="그래픽 44">
            <a:extLst>
              <a:ext uri="{FF2B5EF4-FFF2-40B4-BE49-F238E27FC236}">
                <a16:creationId xmlns:a16="http://schemas.microsoft.com/office/drawing/2014/main" id="{F3F7C88B-8FAC-4613-B70C-5B2DF7FCDB52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244195" y="5795948"/>
            <a:ext cx="854383" cy="66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270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00B53FF-C57B-47DF-BEF5-FA98B503B2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t="16833" r="53235"/>
          <a:stretch/>
        </p:blipFill>
        <p:spPr>
          <a:xfrm flipV="1">
            <a:off x="10000433" y="1312861"/>
            <a:ext cx="2191567" cy="5545137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7BA29952-3B16-4C3C-93A4-0EDBC09E2DE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 rot="5400000" flipV="1">
            <a:off x="6530295" y="595311"/>
            <a:ext cx="2867025" cy="16764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17326EFE-C366-4B88-AD28-B8CFF6747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l="25014" t="53567"/>
          <a:stretch/>
        </p:blipFill>
        <p:spPr>
          <a:xfrm flipV="1">
            <a:off x="0" y="5248139"/>
            <a:ext cx="3464101" cy="1609858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E4FDC5E4-55CD-4E73-A31B-11D2B73ECEF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 flipV="1">
            <a:off x="134059" y="471484"/>
            <a:ext cx="2752725" cy="2707598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051DE83A-C61C-4A40-9E56-E9FDFBEE0EA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9992496" y="5989813"/>
            <a:ext cx="854383" cy="667972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8E824263-ED17-40EE-8949-35D6DB0013B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1026932" y="3923909"/>
            <a:ext cx="1165068" cy="1491287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95F48C2B-62E5-476E-88BB-53EA329534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rcRect l="53658"/>
          <a:stretch/>
        </p:blipFill>
        <p:spPr>
          <a:xfrm>
            <a:off x="0" y="122402"/>
            <a:ext cx="1698939" cy="199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9433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래픽 17">
            <a:extLst>
              <a:ext uri="{FF2B5EF4-FFF2-40B4-BE49-F238E27FC236}">
                <a16:creationId xmlns:a16="http://schemas.microsoft.com/office/drawing/2014/main" id="{E22699FF-FD53-41BD-8E6D-D2081FF6EC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t="42231"/>
          <a:stretch/>
        </p:blipFill>
        <p:spPr>
          <a:xfrm flipH="1">
            <a:off x="9242057" y="-1"/>
            <a:ext cx="2752725" cy="1023473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5416911B-6856-4DF4-9843-93159DAF1D9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 flipH="1">
            <a:off x="4305300" y="5257800"/>
            <a:ext cx="7886700" cy="1600200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7CB27BDF-798A-480B-9BB2-340DBA887E0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 rot="16200000" flipH="1">
            <a:off x="-1694751" y="2067718"/>
            <a:ext cx="4890425" cy="1030286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52DD9C19-108A-4D66-8254-34C6940BBC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l="13228" b="30663"/>
          <a:stretch/>
        </p:blipFill>
        <p:spPr>
          <a:xfrm>
            <a:off x="0" y="5980168"/>
            <a:ext cx="1098578" cy="877832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D9B8B1A9-9592-44F1-A6DD-BE747910F05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10599249" y="5391809"/>
            <a:ext cx="1339828" cy="1176718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096938F7-3C3E-4930-ABD2-EA4AAF5DBB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t="2566" r="20791"/>
          <a:stretch/>
        </p:blipFill>
        <p:spPr>
          <a:xfrm>
            <a:off x="11269163" y="0"/>
            <a:ext cx="922837" cy="14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0881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00B53FF-C57B-47DF-BEF5-FA98B503B2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r="54738" b="40583"/>
          <a:stretch/>
        </p:blipFill>
        <p:spPr>
          <a:xfrm flipV="1">
            <a:off x="10070863" y="-1"/>
            <a:ext cx="2121137" cy="3961607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5416911B-6856-4DF4-9843-93159DAF1D9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 flipV="1">
            <a:off x="980242" y="4883414"/>
            <a:ext cx="7886700" cy="16002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E4FDC5E4-55CD-4E73-A31B-11D2B73ECEF8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 flipV="1">
            <a:off x="0" y="0"/>
            <a:ext cx="2752725" cy="2707598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E8639075-5798-42CE-9EEC-D449D00B4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b="54324"/>
          <a:stretch/>
        </p:blipFill>
        <p:spPr>
          <a:xfrm flipV="1">
            <a:off x="2322722" y="-1"/>
            <a:ext cx="4762500" cy="2175326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B86795D5-4492-4F79-969E-637272C44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t="26244" r="16482"/>
          <a:stretch/>
        </p:blipFill>
        <p:spPr>
          <a:xfrm flipV="1">
            <a:off x="9547673" y="4522733"/>
            <a:ext cx="2644327" cy="2335267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74390052-7293-4DCE-BFAF-9671ED699C5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 rot="16200000">
            <a:off x="10894820" y="499303"/>
            <a:ext cx="1339828" cy="1176718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2104B6E0-AA1A-4E43-8CD5-587E3685F459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 rot="5400000">
            <a:off x="339402" y="5841720"/>
            <a:ext cx="854383" cy="667972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14774737-2DD6-4DEB-989D-950FBED9046D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0" y="4165132"/>
            <a:ext cx="1200020" cy="120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9371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17326EFE-C366-4B88-AD28-B8CFF6747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t="36608" r="32563"/>
          <a:stretch/>
        </p:blipFill>
        <p:spPr>
          <a:xfrm flipH="1" flipV="1">
            <a:off x="0" y="4660122"/>
            <a:ext cx="3115367" cy="2197878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401C3325-D109-4099-8806-CC9CB750FD0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 rot="5400000" flipH="1">
            <a:off x="9555110" y="-599764"/>
            <a:ext cx="1922566" cy="3351213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E4FDC5E4-55CD-4E73-A31B-11D2B73ECEF8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 flipH="1" flipV="1">
            <a:off x="0" y="0"/>
            <a:ext cx="2752725" cy="2707598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B86795D5-4492-4F79-969E-637272C4455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 flipH="1" flipV="1">
            <a:off x="8933301" y="3536687"/>
            <a:ext cx="3166184" cy="316618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57822F97-21EB-42D7-9766-850104A313FC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 rot="10800000">
            <a:off x="3298543" y="5541473"/>
            <a:ext cx="1561191" cy="1316526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FA270578-FB6E-4D08-AA9B-E1FB6D3FE242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450023" y="3536687"/>
            <a:ext cx="1297109" cy="1297109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BE6FD12B-4102-48C2-ACDD-DCF770143BE1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11113968" y="458408"/>
            <a:ext cx="854383" cy="667972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76BC343E-40EF-45AE-9936-D7900E18FC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rcRect l="35952"/>
          <a:stretch/>
        </p:blipFill>
        <p:spPr>
          <a:xfrm>
            <a:off x="9725785" y="3025733"/>
            <a:ext cx="2348047" cy="199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129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00B53FF-C57B-47DF-BEF5-FA98B503B2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4357" b="28480"/>
          <a:stretch/>
        </p:blipFill>
        <p:spPr>
          <a:xfrm flipH="1" flipV="1">
            <a:off x="7709884" y="0"/>
            <a:ext cx="4482116" cy="4768584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5416911B-6856-4DF4-9843-93159DAF1D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r="46872"/>
          <a:stretch/>
        </p:blipFill>
        <p:spPr>
          <a:xfrm flipH="1" flipV="1">
            <a:off x="0" y="1148899"/>
            <a:ext cx="4190076" cy="1600200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7CB27BDF-798A-480B-9BB2-340DBA887E0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 flipH="1" flipV="1">
            <a:off x="0" y="5729288"/>
            <a:ext cx="4890425" cy="1030286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E70310B2-C5C4-4021-AC95-1A32659ECC1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51079" y="5391492"/>
            <a:ext cx="1339828" cy="1176718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AC42DF85-2EB1-44CA-ADA3-84EBE914B3DE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10894891" y="0"/>
            <a:ext cx="1297109" cy="1297109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E67E0342-078B-4C8B-A8D1-38B6B9F0805B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4190076" y="6010517"/>
            <a:ext cx="854383" cy="667972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7D43EA6A-3A3C-4E46-9D30-C5FE0480FAB2}"/>
              </a:ext>
            </a:extLst>
          </p:cNvPr>
          <p:cNvSpPr/>
          <p:nvPr userDrawn="1"/>
        </p:nvSpPr>
        <p:spPr>
          <a:xfrm>
            <a:off x="7280960" y="1079539"/>
            <a:ext cx="3896268" cy="4698922"/>
          </a:xfrm>
          <a:prstGeom prst="rect">
            <a:avLst/>
          </a:prstGeom>
          <a:solidFill>
            <a:srgbClr val="FFEE46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27" name="그림 개체 틀 4">
            <a:extLst>
              <a:ext uri="{FF2B5EF4-FFF2-40B4-BE49-F238E27FC236}">
                <a16:creationId xmlns:a16="http://schemas.microsoft.com/office/drawing/2014/main" id="{BDC72E93-F501-4533-B489-737CA70A72E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55626" y="1478280"/>
            <a:ext cx="3146936" cy="390144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97989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래픽 17">
            <a:extLst>
              <a:ext uri="{FF2B5EF4-FFF2-40B4-BE49-F238E27FC236}">
                <a16:creationId xmlns:a16="http://schemas.microsoft.com/office/drawing/2014/main" id="{E22699FF-FD53-41BD-8E6D-D2081FF6EC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34774" t="13162"/>
          <a:stretch/>
        </p:blipFill>
        <p:spPr>
          <a:xfrm flipH="1" flipV="1">
            <a:off x="10396514" y="5319541"/>
            <a:ext cx="1795486" cy="1538459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7CB27BDF-798A-480B-9BB2-340DBA887E0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 flipV="1">
            <a:off x="7301575" y="471487"/>
            <a:ext cx="4890425" cy="1030286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401C3325-D109-4099-8806-CC9CB750FD0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 flipH="1" flipV="1">
            <a:off x="137295" y="3506786"/>
            <a:ext cx="1922566" cy="3351213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E8639075-5798-42CE-9EEC-D449D00B4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r="15400" b="65917"/>
          <a:stretch/>
        </p:blipFill>
        <p:spPr>
          <a:xfrm flipH="1" flipV="1">
            <a:off x="0" y="-1"/>
            <a:ext cx="4029048" cy="1623219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C430B64B-317C-46DF-B35E-AA21EE8DC23F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306598" y="3466984"/>
            <a:ext cx="1339828" cy="1176718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5A0ACFBE-3330-459B-BE1E-A463B9DF96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b="13973"/>
          <a:stretch/>
        </p:blipFill>
        <p:spPr>
          <a:xfrm>
            <a:off x="10692946" y="5237649"/>
            <a:ext cx="1499054" cy="1620351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1DFACD21-76F1-4A75-AED2-2BF7B8A95D42}"/>
              </a:ext>
            </a:extLst>
          </p:cNvPr>
          <p:cNvSpPr/>
          <p:nvPr userDrawn="1"/>
        </p:nvSpPr>
        <p:spPr>
          <a:xfrm>
            <a:off x="5772986" y="2103641"/>
            <a:ext cx="2705242" cy="4055344"/>
          </a:xfrm>
          <a:prstGeom prst="rect">
            <a:avLst/>
          </a:prstGeom>
          <a:solidFill>
            <a:srgbClr val="64F0FF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271C9E9-FB1D-4E14-8533-03F610D4B7EF}"/>
              </a:ext>
            </a:extLst>
          </p:cNvPr>
          <p:cNvSpPr/>
          <p:nvPr userDrawn="1"/>
        </p:nvSpPr>
        <p:spPr>
          <a:xfrm>
            <a:off x="8729933" y="2103641"/>
            <a:ext cx="2705242" cy="4055344"/>
          </a:xfrm>
          <a:prstGeom prst="rect">
            <a:avLst/>
          </a:prstGeom>
          <a:solidFill>
            <a:srgbClr val="64F0FF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32EF8CA-7E19-48B4-8A22-2B9E2271578B}"/>
              </a:ext>
            </a:extLst>
          </p:cNvPr>
          <p:cNvSpPr/>
          <p:nvPr userDrawn="1"/>
        </p:nvSpPr>
        <p:spPr>
          <a:xfrm>
            <a:off x="756826" y="-103726"/>
            <a:ext cx="2705242" cy="4055344"/>
          </a:xfrm>
          <a:prstGeom prst="rect">
            <a:avLst/>
          </a:prstGeom>
          <a:solidFill>
            <a:srgbClr val="64F0FF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31" name="그림 개체 틀 4">
            <a:extLst>
              <a:ext uri="{FF2B5EF4-FFF2-40B4-BE49-F238E27FC236}">
                <a16:creationId xmlns:a16="http://schemas.microsoft.com/office/drawing/2014/main" id="{7082588A-2F3D-4470-AC39-A6E4E624572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3578" y="19509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2" name="그림 개체 틀 4">
            <a:extLst>
              <a:ext uri="{FF2B5EF4-FFF2-40B4-BE49-F238E27FC236}">
                <a16:creationId xmlns:a16="http://schemas.microsoft.com/office/drawing/2014/main" id="{A7C059A1-1BF4-4C94-810E-D4FB88AE67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46685" y="2226876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3" name="그림 개체 틀 4">
            <a:extLst>
              <a:ext uri="{FF2B5EF4-FFF2-40B4-BE49-F238E27FC236}">
                <a16:creationId xmlns:a16="http://schemas.microsoft.com/office/drawing/2014/main" id="{D23B648A-AB7C-41EE-B049-A98BF102285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889738" y="2226876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4874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래픽 30">
            <a:extLst>
              <a:ext uri="{FF2B5EF4-FFF2-40B4-BE49-F238E27FC236}">
                <a16:creationId xmlns:a16="http://schemas.microsoft.com/office/drawing/2014/main" id="{EFA985B0-D6AB-4AC3-AECE-DCAD00D950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75228" y="2548808"/>
            <a:ext cx="1200020" cy="1200020"/>
          </a:xfrm>
          <a:prstGeom prst="rect">
            <a:avLst/>
          </a:prstGeom>
        </p:spPr>
      </p:pic>
      <p:pic>
        <p:nvPicPr>
          <p:cNvPr id="45" name="그래픽 44">
            <a:extLst>
              <a:ext uri="{FF2B5EF4-FFF2-40B4-BE49-F238E27FC236}">
                <a16:creationId xmlns:a16="http://schemas.microsoft.com/office/drawing/2014/main" id="{043C9336-2130-42B8-9C78-7E1952FFB6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t="11127"/>
          <a:stretch/>
        </p:blipFill>
        <p:spPr>
          <a:xfrm flipH="1">
            <a:off x="10059851" y="0"/>
            <a:ext cx="1964459" cy="3043237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E7BACDEE-7B32-41BB-902A-67F39088E98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670287" y="155554"/>
            <a:ext cx="1499054" cy="1883526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2EBBA7EF-666A-404B-A4BA-326F1CE3F9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r="13043"/>
          <a:stretch/>
        </p:blipFill>
        <p:spPr>
          <a:xfrm rot="16200000" flipH="1">
            <a:off x="855939" y="2628900"/>
            <a:ext cx="6858000" cy="1600200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ECCBB578-5AB7-441E-8F3E-AADF62BCEC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r="58359" b="11187"/>
          <a:stretch/>
        </p:blipFill>
        <p:spPr>
          <a:xfrm flipH="1">
            <a:off x="1" y="936389"/>
            <a:ext cx="1951410" cy="5921611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3EDF9E93-2D9F-420E-8A83-08ADAE8CC1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t="11623"/>
          <a:stretch/>
        </p:blipFill>
        <p:spPr>
          <a:xfrm flipH="1">
            <a:off x="412526" y="0"/>
            <a:ext cx="2752725" cy="1565726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BD07797F-C85F-4758-8FCF-27901E2448DD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 flipH="1">
            <a:off x="6423707" y="2857500"/>
            <a:ext cx="4067175" cy="4000500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47D51AC4-799B-405A-9731-88DCC2A99550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 flipH="1">
            <a:off x="1126417" y="3220328"/>
            <a:ext cx="3166184" cy="3166184"/>
          </a:xfrm>
          <a:prstGeom prst="rect">
            <a:avLst/>
          </a:prstGeom>
        </p:spPr>
      </p:pic>
      <p:pic>
        <p:nvPicPr>
          <p:cNvPr id="44" name="그래픽 43">
            <a:extLst>
              <a:ext uri="{FF2B5EF4-FFF2-40B4-BE49-F238E27FC236}">
                <a16:creationId xmlns:a16="http://schemas.microsoft.com/office/drawing/2014/main" id="{9785F40B-EFF3-4B95-90C8-B2981600DD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rcRect r="39991" b="40741"/>
          <a:stretch/>
        </p:blipFill>
        <p:spPr>
          <a:xfrm flipH="1">
            <a:off x="9419814" y="4803420"/>
            <a:ext cx="2772186" cy="205458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71BAAC8-6DBB-4C27-8B8B-0D301AB977AC}"/>
              </a:ext>
            </a:extLst>
          </p:cNvPr>
          <p:cNvSpPr/>
          <p:nvPr userDrawn="1"/>
        </p:nvSpPr>
        <p:spPr>
          <a:xfrm>
            <a:off x="2644327" y="1668206"/>
            <a:ext cx="6903346" cy="35215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그래픽 20">
            <a:extLst>
              <a:ext uri="{FF2B5EF4-FFF2-40B4-BE49-F238E27FC236}">
                <a16:creationId xmlns:a16="http://schemas.microsoft.com/office/drawing/2014/main" id="{102A97EC-F7FD-4625-B9B6-AA59D10BDEB9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xmlns="" r:embed="rId26"/>
              </a:ext>
            </a:extLst>
          </a:blip>
          <a:stretch>
            <a:fillRect/>
          </a:stretch>
        </p:blipFill>
        <p:spPr>
          <a:xfrm>
            <a:off x="4789749" y="5266330"/>
            <a:ext cx="1266040" cy="126604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63FFD54E-336F-42E7-919E-AD902694092B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96DAC541-7B7A-43D3-8B79-37D633B846F1}">
                <asvg:svgBlip xmlns:asvg="http://schemas.microsoft.com/office/drawing/2016/SVG/main" xmlns="" r:embed="rId28"/>
              </a:ext>
            </a:extLst>
          </a:blip>
          <a:stretch>
            <a:fillRect/>
          </a:stretch>
        </p:blipFill>
        <p:spPr>
          <a:xfrm>
            <a:off x="1807281" y="4803420"/>
            <a:ext cx="1339828" cy="1176718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9BE67324-1BC7-4A6A-96F8-E42803CC6582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xmlns="" r:embed="rId30"/>
              </a:ext>
            </a:extLst>
          </a:blip>
          <a:stretch>
            <a:fillRect/>
          </a:stretch>
        </p:blipFill>
        <p:spPr>
          <a:xfrm>
            <a:off x="10490882" y="1823410"/>
            <a:ext cx="1561191" cy="1316526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B85F48F0-08D8-4F0A-8EFE-7F044B246DD1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:asvg="http://schemas.microsoft.com/office/drawing/2016/SVG/main" xmlns="" r:embed="rId32"/>
              </a:ext>
            </a:extLst>
          </a:blip>
          <a:stretch>
            <a:fillRect/>
          </a:stretch>
        </p:blipFill>
        <p:spPr>
          <a:xfrm>
            <a:off x="1904556" y="395298"/>
            <a:ext cx="854383" cy="667972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D93555B7-E290-4C29-B8A2-68B6BF6AA378}"/>
              </a:ext>
            </a:extLst>
          </p:cNvPr>
          <p:cNvPicPr>
            <a:picLocks noChangeAspect="1"/>
          </p:cNvPicPr>
          <p:nvPr userDrawn="1"/>
        </p:nvPicPr>
        <p:blipFill>
          <a:blip r:embed="rId33">
            <a:extLst>
              <a:ext uri="{96DAC541-7B7A-43D3-8B79-37D633B846F1}">
                <asvg:svgBlip xmlns:asvg="http://schemas.microsoft.com/office/drawing/2016/SVG/main" xmlns="" r:embed="rId34"/>
              </a:ext>
            </a:extLst>
          </a:blip>
          <a:stretch>
            <a:fillRect/>
          </a:stretch>
        </p:blipFill>
        <p:spPr>
          <a:xfrm>
            <a:off x="10073065" y="4869045"/>
            <a:ext cx="1165068" cy="1491287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80BE6C67-CC4E-455A-9035-17A73D7CBC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5">
            <a:extLst>
              <a:ext uri="{96DAC541-7B7A-43D3-8B79-37D633B846F1}">
                <asvg:svgBlip xmlns:asvg="http://schemas.microsoft.com/office/drawing/2016/SVG/main" xmlns="" r:embed="rId36"/>
              </a:ext>
            </a:extLst>
          </a:blip>
          <a:srcRect l="53598"/>
          <a:stretch/>
        </p:blipFill>
        <p:spPr>
          <a:xfrm>
            <a:off x="0" y="1042947"/>
            <a:ext cx="1701118" cy="199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874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00B53FF-C57B-47DF-BEF5-FA98B503B2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4357" b="28480"/>
          <a:stretch/>
        </p:blipFill>
        <p:spPr>
          <a:xfrm flipH="1" flipV="1">
            <a:off x="7709884" y="0"/>
            <a:ext cx="4482116" cy="4768584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5416911B-6856-4DF4-9843-93159DAF1D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r="46872"/>
          <a:stretch/>
        </p:blipFill>
        <p:spPr>
          <a:xfrm flipH="1" flipV="1">
            <a:off x="0" y="1148899"/>
            <a:ext cx="4190076" cy="1600200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7CB27BDF-798A-480B-9BB2-340DBA887E0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 flipH="1" flipV="1">
            <a:off x="0" y="5729288"/>
            <a:ext cx="4890425" cy="1030286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836C3E01-3F50-481B-B789-1A17D136218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920398" y="1166088"/>
            <a:ext cx="1266040" cy="126604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B05E7EAB-517D-43AC-A695-EDD2BE45C36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10898295" y="624185"/>
            <a:ext cx="854383" cy="667972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C9CA8A3F-9742-4694-B937-DB663679E7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b="18384"/>
          <a:stretch/>
        </p:blipFill>
        <p:spPr>
          <a:xfrm>
            <a:off x="210267" y="5640869"/>
            <a:ext cx="1165068" cy="1217131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DE9B7B5E-AC38-45A3-83CD-4214159EF354}"/>
              </a:ext>
            </a:extLst>
          </p:cNvPr>
          <p:cNvSpPr/>
          <p:nvPr userDrawn="1"/>
        </p:nvSpPr>
        <p:spPr>
          <a:xfrm>
            <a:off x="761020" y="1809548"/>
            <a:ext cx="10676374" cy="4318623"/>
          </a:xfrm>
          <a:prstGeom prst="rect">
            <a:avLst/>
          </a:prstGeom>
          <a:solidFill>
            <a:srgbClr val="64F0FF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35" name="그림 개체 틀 4">
            <a:extLst>
              <a:ext uri="{FF2B5EF4-FFF2-40B4-BE49-F238E27FC236}">
                <a16:creationId xmlns:a16="http://schemas.microsoft.com/office/drawing/2014/main" id="{2A83BFA0-A133-491B-8985-413E63CAD3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08357" y="2111376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6" name="그림 개체 틀 4">
            <a:extLst>
              <a:ext uri="{FF2B5EF4-FFF2-40B4-BE49-F238E27FC236}">
                <a16:creationId xmlns:a16="http://schemas.microsoft.com/office/drawing/2014/main" id="{A32E2D65-C6FF-4189-9A64-2431F48D63A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6481" y="2111376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33998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00B53FF-C57B-47DF-BEF5-FA98B503B2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t="16833" r="53235"/>
          <a:stretch/>
        </p:blipFill>
        <p:spPr>
          <a:xfrm rot="10800000" flipH="1" flipV="1">
            <a:off x="10000433" y="-1"/>
            <a:ext cx="2191567" cy="5545137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7BA29952-3B16-4C3C-93A4-0EDBC09E2DE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 rot="5400000" flipH="1" flipV="1">
            <a:off x="6530295" y="4586286"/>
            <a:ext cx="2867025" cy="16764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17326EFE-C366-4B88-AD28-B8CFF6747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l="25014" t="53567"/>
          <a:stretch/>
        </p:blipFill>
        <p:spPr>
          <a:xfrm rot="10800000" flipH="1" flipV="1">
            <a:off x="0" y="0"/>
            <a:ext cx="3464101" cy="1609858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E4FDC5E4-55CD-4E73-A31B-11D2B73ECEF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 rot="10800000" flipH="1" flipV="1">
            <a:off x="134059" y="3678915"/>
            <a:ext cx="2752725" cy="270759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F4C50C0A-90D8-42A0-8273-102E6D47232C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10628523" y="1226780"/>
            <a:ext cx="1339828" cy="1176718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BEC1AA14-4E98-4447-9089-0B4B9E527FCA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244195" y="5795948"/>
            <a:ext cx="854383" cy="667972"/>
          </a:xfrm>
          <a:prstGeom prst="rect">
            <a:avLst/>
          </a:prstGeom>
        </p:spPr>
      </p:pic>
      <p:sp>
        <p:nvSpPr>
          <p:cNvPr id="29" name="그림 개체 틀 2">
            <a:extLst>
              <a:ext uri="{FF2B5EF4-FFF2-40B4-BE49-F238E27FC236}">
                <a16:creationId xmlns:a16="http://schemas.microsoft.com/office/drawing/2014/main" id="{17E3BA44-5494-4D17-BA2A-717A685A70E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735528" y="1906692"/>
            <a:ext cx="2193515" cy="219476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0" name="그림 개체 틀 2">
            <a:extLst>
              <a:ext uri="{FF2B5EF4-FFF2-40B4-BE49-F238E27FC236}">
                <a16:creationId xmlns:a16="http://schemas.microsoft.com/office/drawing/2014/main" id="{70DE18A6-F2D7-479D-946A-C5B48F6B001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62958" y="1906692"/>
            <a:ext cx="2193515" cy="219476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1" name="그림 개체 틀 2">
            <a:extLst>
              <a:ext uri="{FF2B5EF4-FFF2-40B4-BE49-F238E27FC236}">
                <a16:creationId xmlns:a16="http://schemas.microsoft.com/office/drawing/2014/main" id="{FCE35360-8AF2-4F5E-8229-49789111063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90387" y="1906692"/>
            <a:ext cx="2193515" cy="219476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2" name="그림 개체 틀 2">
            <a:extLst>
              <a:ext uri="{FF2B5EF4-FFF2-40B4-BE49-F238E27FC236}">
                <a16:creationId xmlns:a16="http://schemas.microsoft.com/office/drawing/2014/main" id="{E8992024-BF3D-498F-BF81-51568D66DA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08098" y="1906692"/>
            <a:ext cx="2193515" cy="219476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38404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00B53FF-C57B-47DF-BEF5-FA98B503B2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r="54738" b="40583"/>
          <a:stretch/>
        </p:blipFill>
        <p:spPr>
          <a:xfrm flipH="1" flipV="1">
            <a:off x="40037" y="-1"/>
            <a:ext cx="2121137" cy="3961607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5416911B-6856-4DF4-9843-93159DAF1D9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 flipH="1" flipV="1">
            <a:off x="4305300" y="4881985"/>
            <a:ext cx="7886700" cy="16002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E4FDC5E4-55CD-4E73-A31B-11D2B73ECEF8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 flipH="1" flipV="1">
            <a:off x="9439275" y="2975916"/>
            <a:ext cx="2752725" cy="2707598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E8639075-5798-42CE-9EEC-D449D00B4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b="54324"/>
          <a:stretch/>
        </p:blipFill>
        <p:spPr>
          <a:xfrm flipH="1" flipV="1">
            <a:off x="5146815" y="-1"/>
            <a:ext cx="4762500" cy="2175326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B86795D5-4492-4F79-969E-637272C44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t="26244" r="16482"/>
          <a:stretch/>
        </p:blipFill>
        <p:spPr>
          <a:xfrm flipH="1" flipV="1">
            <a:off x="40037" y="4522733"/>
            <a:ext cx="2644327" cy="2335267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DE127CFF-D033-4C35-918F-80367F9A2521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16645" y="641634"/>
            <a:ext cx="1266040" cy="1266040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97E92AA7-E366-4E0E-BF70-3C14FD2BA0BB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327202" y="456772"/>
            <a:ext cx="854383" cy="667972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603149A8-CCBB-41E6-8B74-DF6AE13DA34A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9615617" y="4533522"/>
            <a:ext cx="1200020" cy="1200020"/>
          </a:xfrm>
          <a:prstGeom prst="rect">
            <a:avLst/>
          </a:prstGeom>
        </p:spPr>
      </p:pic>
      <p:sp>
        <p:nvSpPr>
          <p:cNvPr id="25" name="그림 개체 틀 11">
            <a:extLst>
              <a:ext uri="{FF2B5EF4-FFF2-40B4-BE49-F238E27FC236}">
                <a16:creationId xmlns:a16="http://schemas.microsoft.com/office/drawing/2014/main" id="{D3CBCAD3-BFF0-4CB1-B6DD-DA8F2D4EBDF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62028" y="1059419"/>
            <a:ext cx="2194694" cy="4761846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37398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래픽 17">
            <a:extLst>
              <a:ext uri="{FF2B5EF4-FFF2-40B4-BE49-F238E27FC236}">
                <a16:creationId xmlns:a16="http://schemas.microsoft.com/office/drawing/2014/main" id="{E22699FF-FD53-41BD-8E6D-D2081FF6EC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t="42231"/>
          <a:stretch/>
        </p:blipFill>
        <p:spPr>
          <a:xfrm flipH="1" flipV="1">
            <a:off x="9006739" y="5834527"/>
            <a:ext cx="2752725" cy="1023473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5416911B-6856-4DF4-9843-93159DAF1D9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 flipH="1" flipV="1">
            <a:off x="4069982" y="-1"/>
            <a:ext cx="7886700" cy="1600200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7CB27BDF-798A-480B-9BB2-340DBA887E0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 rot="5400000" flipH="1" flipV="1">
            <a:off x="-1930069" y="3759995"/>
            <a:ext cx="4890425" cy="1030286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63E43CB2-3F0C-4446-9EDD-8A6946F039F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0776227" y="5381094"/>
            <a:ext cx="1339828" cy="1176718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FD671E83-FB12-4B54-ACDB-9F2B6B98E6A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15143" y="5381094"/>
            <a:ext cx="1297109" cy="1297109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60E08125-E8EA-499F-9E82-858CA504023F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9734741" y="54455"/>
            <a:ext cx="1165068" cy="1491287"/>
          </a:xfrm>
          <a:prstGeom prst="rect">
            <a:avLst/>
          </a:prstGeom>
        </p:spPr>
      </p:pic>
      <p:sp>
        <p:nvSpPr>
          <p:cNvPr id="22" name="그림 개체 틀 5">
            <a:extLst>
              <a:ext uri="{FF2B5EF4-FFF2-40B4-BE49-F238E27FC236}">
                <a16:creationId xmlns:a16="http://schemas.microsoft.com/office/drawing/2014/main" id="{6E68D93F-C7B0-481E-B726-294A2B3E3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33479" y="947752"/>
            <a:ext cx="3720526" cy="4962496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64490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00B53FF-C57B-47DF-BEF5-FA98B503B2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r="54738" b="40583"/>
          <a:stretch/>
        </p:blipFill>
        <p:spPr>
          <a:xfrm flipH="1" flipV="1">
            <a:off x="40037" y="-1"/>
            <a:ext cx="2121137" cy="3961607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5416911B-6856-4DF4-9843-93159DAF1D9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 flipH="1" flipV="1">
            <a:off x="4305300" y="4881985"/>
            <a:ext cx="7886700" cy="16002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E4FDC5E4-55CD-4E73-A31B-11D2B73ECEF8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 flipH="1" flipV="1">
            <a:off x="9439275" y="2975916"/>
            <a:ext cx="2752725" cy="2707598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E8639075-5798-42CE-9EEC-D449D00B4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b="54324"/>
          <a:stretch/>
        </p:blipFill>
        <p:spPr>
          <a:xfrm flipH="1" flipV="1">
            <a:off x="5146815" y="-1"/>
            <a:ext cx="4762500" cy="2175326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B86795D5-4492-4F79-969E-637272C44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t="26244" r="16482"/>
          <a:stretch/>
        </p:blipFill>
        <p:spPr>
          <a:xfrm flipH="1" flipV="1">
            <a:off x="40037" y="4522733"/>
            <a:ext cx="2644327" cy="2335267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9FEA4AC4-8DC1-4BE4-921D-B93E66C832B3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815637" y="236796"/>
            <a:ext cx="1266040" cy="126604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91DF37FA-443A-44E9-A15B-6BFFD2761573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439275" y="201844"/>
            <a:ext cx="854383" cy="667972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FBCB29E2-DFFE-43AB-8882-ACE91E1F82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rcRect l="41050"/>
          <a:stretch/>
        </p:blipFill>
        <p:spPr>
          <a:xfrm>
            <a:off x="0" y="4694233"/>
            <a:ext cx="2161174" cy="1992266"/>
          </a:xfrm>
          <a:prstGeom prst="rect">
            <a:avLst/>
          </a:prstGeom>
        </p:spPr>
      </p:pic>
      <p:sp>
        <p:nvSpPr>
          <p:cNvPr id="26" name="그림 개체 틀 8">
            <a:extLst>
              <a:ext uri="{FF2B5EF4-FFF2-40B4-BE49-F238E27FC236}">
                <a16:creationId xmlns:a16="http://schemas.microsoft.com/office/drawing/2014/main" id="{B5EE717E-29C7-4BFA-913B-00B91F23FAB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96206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20066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0392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래픽 26">
            <a:extLst>
              <a:ext uri="{FF2B5EF4-FFF2-40B4-BE49-F238E27FC236}">
                <a16:creationId xmlns:a16="http://schemas.microsoft.com/office/drawing/2014/main" id="{2EBBA7EF-666A-404B-A4BA-326F1CE3F9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r="13043"/>
          <a:stretch/>
        </p:blipFill>
        <p:spPr>
          <a:xfrm rot="16200000" flipV="1">
            <a:off x="4478062" y="2628900"/>
            <a:ext cx="6858000" cy="1600200"/>
          </a:xfrm>
          <a:prstGeom prst="rect">
            <a:avLst/>
          </a:prstGeom>
        </p:spPr>
      </p:pic>
      <p:pic>
        <p:nvPicPr>
          <p:cNvPr id="45" name="그래픽 44">
            <a:extLst>
              <a:ext uri="{FF2B5EF4-FFF2-40B4-BE49-F238E27FC236}">
                <a16:creationId xmlns:a16="http://schemas.microsoft.com/office/drawing/2014/main" id="{043C9336-2130-42B8-9C78-7E1952FFB6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t="11127"/>
          <a:stretch/>
        </p:blipFill>
        <p:spPr>
          <a:xfrm flipV="1">
            <a:off x="167691" y="3814763"/>
            <a:ext cx="1964459" cy="3043237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ECCBB578-5AB7-441E-8F3E-AADF62BCEC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r="58359" b="11187"/>
          <a:stretch/>
        </p:blipFill>
        <p:spPr>
          <a:xfrm flipV="1">
            <a:off x="10240590" y="0"/>
            <a:ext cx="1951410" cy="5921611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3EDF9E93-2D9F-420E-8A83-08ADAE8CC1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t="11623"/>
          <a:stretch/>
        </p:blipFill>
        <p:spPr>
          <a:xfrm flipV="1">
            <a:off x="9026750" y="5292274"/>
            <a:ext cx="2752725" cy="1565726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BD07797F-C85F-4758-8FCF-27901E2448DD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 flipV="1">
            <a:off x="1701119" y="0"/>
            <a:ext cx="4067175" cy="4000500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47D51AC4-799B-405A-9731-88DCC2A9955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 flipV="1">
            <a:off x="7899400" y="471488"/>
            <a:ext cx="3166184" cy="3166184"/>
          </a:xfrm>
          <a:prstGeom prst="rect">
            <a:avLst/>
          </a:prstGeom>
        </p:spPr>
      </p:pic>
      <p:pic>
        <p:nvPicPr>
          <p:cNvPr id="44" name="그래픽 43">
            <a:extLst>
              <a:ext uri="{FF2B5EF4-FFF2-40B4-BE49-F238E27FC236}">
                <a16:creationId xmlns:a16="http://schemas.microsoft.com/office/drawing/2014/main" id="{9785F40B-EFF3-4B95-90C8-B2981600DD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rcRect r="39991" b="40741"/>
          <a:stretch/>
        </p:blipFill>
        <p:spPr>
          <a:xfrm flipV="1">
            <a:off x="1" y="0"/>
            <a:ext cx="2772186" cy="205458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83F2163B-88CB-4D50-BA1D-C096037469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rcRect l="16829"/>
          <a:stretch/>
        </p:blipFill>
        <p:spPr>
          <a:xfrm>
            <a:off x="-1" y="3367480"/>
            <a:ext cx="1052971" cy="126604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2BB08F8F-7DAD-4AC1-BB0D-9666A89F99E9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tretch>
            <a:fillRect/>
          </a:stretch>
        </p:blipFill>
        <p:spPr>
          <a:xfrm>
            <a:off x="6437201" y="1158672"/>
            <a:ext cx="1339828" cy="1176718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CB44A52C-E7F2-4468-967A-B1746C47B12C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xmlns="" r:embed="rId26"/>
              </a:ext>
            </a:extLst>
          </a:blip>
          <a:stretch>
            <a:fillRect/>
          </a:stretch>
        </p:blipFill>
        <p:spPr>
          <a:xfrm>
            <a:off x="1097018" y="4758611"/>
            <a:ext cx="1561191" cy="1316526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32CBAEB5-8AA3-412A-B466-5039654179E0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96DAC541-7B7A-43D3-8B79-37D633B846F1}">
                <asvg:svgBlip xmlns:asvg="http://schemas.microsoft.com/office/drawing/2016/SVG/main" xmlns="" r:embed="rId28"/>
              </a:ext>
            </a:extLst>
          </a:blip>
          <a:stretch>
            <a:fillRect/>
          </a:stretch>
        </p:blipFill>
        <p:spPr>
          <a:xfrm>
            <a:off x="1808694" y="917171"/>
            <a:ext cx="1297109" cy="1297109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CC4E0C42-EDA5-4F79-B682-0419E04F8D68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xmlns="" r:embed="rId30"/>
              </a:ext>
            </a:extLst>
          </a:blip>
          <a:stretch>
            <a:fillRect/>
          </a:stretch>
        </p:blipFill>
        <p:spPr>
          <a:xfrm>
            <a:off x="531711" y="5929778"/>
            <a:ext cx="854383" cy="667972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20BDEB4B-6D20-470B-9DD4-5918E95AD70D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:asvg="http://schemas.microsoft.com/office/drawing/2016/SVG/main" xmlns="" r:embed="rId32"/>
              </a:ext>
            </a:extLst>
          </a:blip>
          <a:stretch>
            <a:fillRect/>
          </a:stretch>
        </p:blipFill>
        <p:spPr>
          <a:xfrm>
            <a:off x="9934894" y="255744"/>
            <a:ext cx="1165068" cy="1491287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4ADBDAC3-DB51-4888-AF98-F33643E6C7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3">
            <a:extLst>
              <a:ext uri="{96DAC541-7B7A-43D3-8B79-37D633B846F1}">
                <asvg:svgBlip xmlns:asvg="http://schemas.microsoft.com/office/drawing/2016/SVG/main" xmlns="" r:embed="rId34"/>
              </a:ext>
            </a:extLst>
          </a:blip>
          <a:srcRect r="22169"/>
          <a:stretch/>
        </p:blipFill>
        <p:spPr>
          <a:xfrm>
            <a:off x="11258012" y="1487143"/>
            <a:ext cx="933987" cy="1200020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B4A2B3B8-5F0E-4094-971A-D078467B5F8D}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96DAC541-7B7A-43D3-8B79-37D633B846F1}">
                <asvg:svgBlip xmlns:asvg="http://schemas.microsoft.com/office/drawing/2016/SVG/main" xmlns="" r:embed="rId36"/>
              </a:ext>
            </a:extLst>
          </a:blip>
          <a:stretch>
            <a:fillRect/>
          </a:stretch>
        </p:blipFill>
        <p:spPr>
          <a:xfrm>
            <a:off x="7899400" y="3955540"/>
            <a:ext cx="3666079" cy="1992266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2809DC71-27EF-4076-AC18-C074982AF050}"/>
              </a:ext>
            </a:extLst>
          </p:cNvPr>
          <p:cNvSpPr/>
          <p:nvPr userDrawn="1"/>
        </p:nvSpPr>
        <p:spPr>
          <a:xfrm>
            <a:off x="2644327" y="1668206"/>
            <a:ext cx="6903346" cy="35215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89593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래픽 26">
            <a:extLst>
              <a:ext uri="{FF2B5EF4-FFF2-40B4-BE49-F238E27FC236}">
                <a16:creationId xmlns:a16="http://schemas.microsoft.com/office/drawing/2014/main" id="{2EBBA7EF-666A-404B-A4BA-326F1CE3F9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r="13043"/>
          <a:stretch/>
        </p:blipFill>
        <p:spPr>
          <a:xfrm rot="5400000" flipH="1" flipV="1">
            <a:off x="855939" y="2628900"/>
            <a:ext cx="6858000" cy="1600200"/>
          </a:xfrm>
          <a:prstGeom prst="rect">
            <a:avLst/>
          </a:prstGeom>
        </p:spPr>
      </p:pic>
      <p:pic>
        <p:nvPicPr>
          <p:cNvPr id="45" name="그래픽 44">
            <a:extLst>
              <a:ext uri="{FF2B5EF4-FFF2-40B4-BE49-F238E27FC236}">
                <a16:creationId xmlns:a16="http://schemas.microsoft.com/office/drawing/2014/main" id="{043C9336-2130-42B8-9C78-7E1952FFB6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t="11127"/>
          <a:stretch/>
        </p:blipFill>
        <p:spPr>
          <a:xfrm flipH="1" flipV="1">
            <a:off x="10059851" y="3814763"/>
            <a:ext cx="1964459" cy="3043237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ECCBB578-5AB7-441E-8F3E-AADF62BCEC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r="58359" b="11187"/>
          <a:stretch/>
        </p:blipFill>
        <p:spPr>
          <a:xfrm flipH="1" flipV="1">
            <a:off x="1" y="0"/>
            <a:ext cx="1951410" cy="5921611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3EDF9E93-2D9F-420E-8A83-08ADAE8CC1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t="11623"/>
          <a:stretch/>
        </p:blipFill>
        <p:spPr>
          <a:xfrm flipH="1" flipV="1">
            <a:off x="412526" y="5292274"/>
            <a:ext cx="2752725" cy="1565726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BD07797F-C85F-4758-8FCF-27901E2448DD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 flipH="1" flipV="1">
            <a:off x="6423707" y="0"/>
            <a:ext cx="4067175" cy="4000500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47D51AC4-799B-405A-9731-88DCC2A9955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 flipH="1" flipV="1">
            <a:off x="1126417" y="471488"/>
            <a:ext cx="3166184" cy="3166184"/>
          </a:xfrm>
          <a:prstGeom prst="rect">
            <a:avLst/>
          </a:prstGeom>
        </p:spPr>
      </p:pic>
      <p:pic>
        <p:nvPicPr>
          <p:cNvPr id="44" name="그래픽 43">
            <a:extLst>
              <a:ext uri="{FF2B5EF4-FFF2-40B4-BE49-F238E27FC236}">
                <a16:creationId xmlns:a16="http://schemas.microsoft.com/office/drawing/2014/main" id="{9785F40B-EFF3-4B95-90C8-B2981600DD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rcRect r="39991" b="40741"/>
          <a:stretch/>
        </p:blipFill>
        <p:spPr>
          <a:xfrm flipH="1" flipV="1">
            <a:off x="9419814" y="0"/>
            <a:ext cx="2772186" cy="205458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2E0896C4-C47B-40AF-8EC1-58E9443A9A12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2092437" y="157454"/>
            <a:ext cx="1339828" cy="1176718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ACC74B6E-84CC-449A-9774-57985A0C7A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rcRect b="30780"/>
          <a:stretch/>
        </p:blipFill>
        <p:spPr>
          <a:xfrm>
            <a:off x="18662" y="5946710"/>
            <a:ext cx="1561191" cy="91129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4D069CD2-F13D-46DE-812F-0E8CA978CC92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xmlns="" r:embed="rId26"/>
              </a:ext>
            </a:extLst>
          </a:blip>
          <a:stretch>
            <a:fillRect/>
          </a:stretch>
        </p:blipFill>
        <p:spPr>
          <a:xfrm>
            <a:off x="10660504" y="5273056"/>
            <a:ext cx="1297109" cy="1297109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651BA793-C894-44A1-8D9C-1DB67BB16565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96DAC541-7B7A-43D3-8B79-37D633B846F1}">
                <asvg:svgBlip xmlns:asvg="http://schemas.microsoft.com/office/drawing/2016/SVG/main" xmlns="" r:embed="rId28"/>
              </a:ext>
            </a:extLst>
          </a:blip>
          <a:stretch>
            <a:fillRect/>
          </a:stretch>
        </p:blipFill>
        <p:spPr>
          <a:xfrm>
            <a:off x="9687649" y="4202499"/>
            <a:ext cx="854383" cy="667972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D55731A9-0B81-46FC-B9D1-328EEEDD66D0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xmlns="" r:embed="rId30"/>
              </a:ext>
            </a:extLst>
          </a:blip>
          <a:stretch>
            <a:fillRect/>
          </a:stretch>
        </p:blipFill>
        <p:spPr>
          <a:xfrm>
            <a:off x="274322" y="1154850"/>
            <a:ext cx="1165068" cy="1491287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C5D80B42-6CC2-404D-8851-4B5E2502E059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:asvg="http://schemas.microsoft.com/office/drawing/2016/SVG/main" xmlns="" r:embed="rId32"/>
              </a:ext>
            </a:extLst>
          </a:blip>
          <a:stretch>
            <a:fillRect/>
          </a:stretch>
        </p:blipFill>
        <p:spPr>
          <a:xfrm rot="10800000">
            <a:off x="1861452" y="4686639"/>
            <a:ext cx="1499054" cy="1883526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1E246C68-6CB8-4813-AC1B-6AC77A1DB974}"/>
              </a:ext>
            </a:extLst>
          </p:cNvPr>
          <p:cNvPicPr>
            <a:picLocks noChangeAspect="1"/>
          </p:cNvPicPr>
          <p:nvPr userDrawn="1"/>
        </p:nvPicPr>
        <p:blipFill>
          <a:blip r:embed="rId33">
            <a:extLst>
              <a:ext uri="{96DAC541-7B7A-43D3-8B79-37D633B846F1}">
                <asvg:svgBlip xmlns:asvg="http://schemas.microsoft.com/office/drawing/2016/SVG/main" xmlns="" r:embed="rId34"/>
              </a:ext>
            </a:extLst>
          </a:blip>
          <a:stretch>
            <a:fillRect/>
          </a:stretch>
        </p:blipFill>
        <p:spPr>
          <a:xfrm>
            <a:off x="7376001" y="1056079"/>
            <a:ext cx="3666079" cy="199226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249D56B-15E6-4F3F-A665-FE5388BCFFED}"/>
              </a:ext>
            </a:extLst>
          </p:cNvPr>
          <p:cNvSpPr/>
          <p:nvPr userDrawn="1"/>
        </p:nvSpPr>
        <p:spPr>
          <a:xfrm>
            <a:off x="2644327" y="1668206"/>
            <a:ext cx="6903346" cy="35215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64865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17326EFE-C366-4B88-AD28-B8CFF6747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t="36608" r="32563"/>
          <a:stretch/>
        </p:blipFill>
        <p:spPr>
          <a:xfrm>
            <a:off x="9076633" y="0"/>
            <a:ext cx="3115367" cy="2197878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401C3325-D109-4099-8806-CC9CB750FD0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 rot="5400000" flipV="1">
            <a:off x="714324" y="4033495"/>
            <a:ext cx="1922566" cy="3351213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E4FDC5E4-55CD-4E73-A31B-11D2B73ECEF8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9439275" y="4077346"/>
            <a:ext cx="2752725" cy="2707598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B86795D5-4492-4F79-969E-637272C4455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92515" y="82073"/>
            <a:ext cx="3166184" cy="3166184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068A7896-C7B2-4344-9B14-00ACAEABAE4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300283" y="1139779"/>
            <a:ext cx="1266040" cy="1266040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816CB5B8-B3D2-4C16-855F-A4EC3BCECA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l="16161"/>
          <a:stretch/>
        </p:blipFill>
        <p:spPr>
          <a:xfrm>
            <a:off x="0" y="5353859"/>
            <a:ext cx="1308900" cy="1316526"/>
          </a:xfrm>
          <a:prstGeom prst="rect">
            <a:avLst/>
          </a:prstGeom>
        </p:spPr>
      </p:pic>
      <p:pic>
        <p:nvPicPr>
          <p:cNvPr id="41" name="그래픽 40">
            <a:extLst>
              <a:ext uri="{FF2B5EF4-FFF2-40B4-BE49-F238E27FC236}">
                <a16:creationId xmlns:a16="http://schemas.microsoft.com/office/drawing/2014/main" id="{54DDBC2C-ECD4-4024-984D-DB58853C8438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10593087" y="5379729"/>
            <a:ext cx="1297109" cy="1297109"/>
          </a:xfrm>
          <a:prstGeom prst="rect">
            <a:avLst/>
          </a:prstGeom>
        </p:spPr>
      </p:pic>
      <p:pic>
        <p:nvPicPr>
          <p:cNvPr id="42" name="그래픽 41">
            <a:extLst>
              <a:ext uri="{FF2B5EF4-FFF2-40B4-BE49-F238E27FC236}">
                <a16:creationId xmlns:a16="http://schemas.microsoft.com/office/drawing/2014/main" id="{2176E5B6-FD07-4A1C-A4FB-BCC7A0BE73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rcRect b="7341"/>
          <a:stretch/>
        </p:blipFill>
        <p:spPr>
          <a:xfrm>
            <a:off x="1248415" y="6239064"/>
            <a:ext cx="854383" cy="61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049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00B53FF-C57B-47DF-BEF5-FA98B503B2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4357" b="28480"/>
          <a:stretch/>
        </p:blipFill>
        <p:spPr>
          <a:xfrm>
            <a:off x="0" y="2089416"/>
            <a:ext cx="4482116" cy="4768584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5416911B-6856-4DF4-9843-93159DAF1D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r="46872"/>
          <a:stretch/>
        </p:blipFill>
        <p:spPr>
          <a:xfrm>
            <a:off x="8001924" y="4108901"/>
            <a:ext cx="4190076" cy="1600200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7CB27BDF-798A-480B-9BB2-340DBA887E0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301575" y="98426"/>
            <a:ext cx="4890425" cy="1030286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0537F8E0-7A53-4C22-8F6A-27022EE9889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874383" y="238750"/>
            <a:ext cx="854383" cy="667972"/>
          </a:xfrm>
          <a:prstGeom prst="rect">
            <a:avLst/>
          </a:prstGeom>
        </p:spPr>
      </p:pic>
      <p:pic>
        <p:nvPicPr>
          <p:cNvPr id="34" name="그래픽 33">
            <a:extLst>
              <a:ext uri="{FF2B5EF4-FFF2-40B4-BE49-F238E27FC236}">
                <a16:creationId xmlns:a16="http://schemas.microsoft.com/office/drawing/2014/main" id="{D14F8E38-FDF8-4F31-8E80-CED12BA6E11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307891" y="5257409"/>
            <a:ext cx="1165068" cy="1491287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61BF9DAD-49D9-44F5-A2BD-E47E16BBF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b="13973"/>
          <a:stretch/>
        </p:blipFill>
        <p:spPr>
          <a:xfrm rot="5400000">
            <a:off x="10632297" y="3919670"/>
            <a:ext cx="1499054" cy="162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2610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래픽 17">
            <a:extLst>
              <a:ext uri="{FF2B5EF4-FFF2-40B4-BE49-F238E27FC236}">
                <a16:creationId xmlns:a16="http://schemas.microsoft.com/office/drawing/2014/main" id="{E22699FF-FD53-41BD-8E6D-D2081FF6EC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34774" t="13162"/>
          <a:stretch/>
        </p:blipFill>
        <p:spPr>
          <a:xfrm>
            <a:off x="0" y="-1"/>
            <a:ext cx="1795486" cy="1538459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7CB27BDF-798A-480B-9BB2-340DBA887E0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 flipH="1">
            <a:off x="0" y="5356226"/>
            <a:ext cx="4890425" cy="1030286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401C3325-D109-4099-8806-CC9CB750FD0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32139" y="0"/>
            <a:ext cx="1922566" cy="3351213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E8639075-5798-42CE-9EEC-D449D00B4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r="15400" b="65917"/>
          <a:stretch/>
        </p:blipFill>
        <p:spPr>
          <a:xfrm>
            <a:off x="8162952" y="5234781"/>
            <a:ext cx="4029048" cy="1623219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5325E83E-A132-407E-B515-CB8D7518C06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10614971" y="5278772"/>
            <a:ext cx="1339828" cy="1176718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18B1159B-8255-4E89-9617-9DDD95E1297E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899809" y="481408"/>
            <a:ext cx="854383" cy="667972"/>
          </a:xfrm>
          <a:prstGeom prst="rect">
            <a:avLst/>
          </a:prstGeom>
        </p:spPr>
      </p:pic>
      <p:pic>
        <p:nvPicPr>
          <p:cNvPr id="36" name="그래픽 35">
            <a:extLst>
              <a:ext uri="{FF2B5EF4-FFF2-40B4-BE49-F238E27FC236}">
                <a16:creationId xmlns:a16="http://schemas.microsoft.com/office/drawing/2014/main" id="{097826A9-81A3-44FB-BA00-92150BFDA1A0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498568" y="3007307"/>
            <a:ext cx="1200020" cy="120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256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00B53FF-C57B-47DF-BEF5-FA98B503B2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t="16833" r="53235"/>
          <a:stretch/>
        </p:blipFill>
        <p:spPr>
          <a:xfrm>
            <a:off x="10000433" y="-1"/>
            <a:ext cx="2191567" cy="5545137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7BA29952-3B16-4C3C-93A4-0EDBC09E2DE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 rot="16200000">
            <a:off x="6530295" y="4586286"/>
            <a:ext cx="2867025" cy="16764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17326EFE-C366-4B88-AD28-B8CFF6747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l="25014" t="53567"/>
          <a:stretch/>
        </p:blipFill>
        <p:spPr>
          <a:xfrm>
            <a:off x="0" y="0"/>
            <a:ext cx="3464101" cy="1609858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E4FDC5E4-55CD-4E73-A31B-11D2B73ECEF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34059" y="3678915"/>
            <a:ext cx="2752725" cy="2707598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453B88B4-A6F0-4F17-B30A-A9F9436A1EF9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10312826" y="305516"/>
            <a:ext cx="1561191" cy="1316526"/>
          </a:xfrm>
          <a:prstGeom prst="rect">
            <a:avLst/>
          </a:prstGeom>
        </p:spPr>
      </p:pic>
      <p:pic>
        <p:nvPicPr>
          <p:cNvPr id="37" name="그래픽 36">
            <a:extLst>
              <a:ext uri="{FF2B5EF4-FFF2-40B4-BE49-F238E27FC236}">
                <a16:creationId xmlns:a16="http://schemas.microsoft.com/office/drawing/2014/main" id="{2A0155DF-2823-40B3-93C9-CB6ED91E0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l="49518" b="39084"/>
          <a:stretch/>
        </p:blipFill>
        <p:spPr>
          <a:xfrm>
            <a:off x="0" y="5644395"/>
            <a:ext cx="1850689" cy="121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2924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래픽 17">
            <a:extLst>
              <a:ext uri="{FF2B5EF4-FFF2-40B4-BE49-F238E27FC236}">
                <a16:creationId xmlns:a16="http://schemas.microsoft.com/office/drawing/2014/main" id="{E22699FF-FD53-41BD-8E6D-D2081FF6EC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t="42231"/>
          <a:stretch/>
        </p:blipFill>
        <p:spPr>
          <a:xfrm>
            <a:off x="197218" y="-1"/>
            <a:ext cx="2752725" cy="1023473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5416911B-6856-4DF4-9843-93159DAF1D9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0" y="5257800"/>
            <a:ext cx="7886700" cy="1600200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7CB27BDF-798A-480B-9BB2-340DBA887E0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 rot="5400000">
            <a:off x="8996326" y="2067718"/>
            <a:ext cx="4890425" cy="1030286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2CFBB7A5-E1BE-483B-B97A-9D2BFE31621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0450702" y="1285752"/>
            <a:ext cx="1297109" cy="1297109"/>
          </a:xfrm>
          <a:prstGeom prst="rect">
            <a:avLst/>
          </a:prstGeom>
        </p:spPr>
      </p:pic>
      <p:pic>
        <p:nvPicPr>
          <p:cNvPr id="34" name="그래픽 33">
            <a:extLst>
              <a:ext uri="{FF2B5EF4-FFF2-40B4-BE49-F238E27FC236}">
                <a16:creationId xmlns:a16="http://schemas.microsoft.com/office/drawing/2014/main" id="{6CF0CF10-549B-4161-BB70-D493C8C1A20C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498568" y="5109091"/>
            <a:ext cx="1200020" cy="120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3472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91" r:id="rId2"/>
    <p:sldLayoutId id="2147483692" r:id="rId3"/>
    <p:sldLayoutId id="2147483693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94" r:id="rId20"/>
    <p:sldLayoutId id="2147483688" r:id="rId21"/>
    <p:sldLayoutId id="2147483695" r:id="rId22"/>
    <p:sldLayoutId id="2147483689" r:id="rId23"/>
    <p:sldLayoutId id="2147483690" r:id="rId24"/>
    <p:sldLayoutId id="2147483672" r:id="rId25"/>
    <p:sldLayoutId id="2147483664" r:id="rId2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svg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06A43-1DE6-4EB0-9C4D-9CE8402F66BA}"/>
              </a:ext>
            </a:extLst>
          </p:cNvPr>
          <p:cNvSpPr/>
          <p:nvPr/>
        </p:nvSpPr>
        <p:spPr>
          <a:xfrm>
            <a:off x="1562911" y="2219933"/>
            <a:ext cx="9066179" cy="241813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6600" dirty="0">
                <a:solidFill>
                  <a:schemeClr val="tx1"/>
                </a:solidFill>
                <a:latin typeface="+mj-lt"/>
              </a:rPr>
              <a:t>Python </a:t>
            </a:r>
            <a:r>
              <a:rPr lang="en-US" altLang="ko-KR" sz="6600" dirty="0" smtClean="0">
                <a:solidFill>
                  <a:schemeClr val="tx1"/>
                </a:solidFill>
                <a:latin typeface="+mj-lt"/>
              </a:rPr>
              <a:t>based</a:t>
            </a:r>
          </a:p>
          <a:p>
            <a:pPr algn="ctr"/>
            <a:r>
              <a:rPr lang="en-US" altLang="ko-KR" sz="6600" dirty="0" smtClean="0">
                <a:solidFill>
                  <a:schemeClr val="tx1"/>
                </a:solidFill>
                <a:latin typeface="+mj-lt"/>
              </a:rPr>
              <a:t>web </a:t>
            </a:r>
            <a:r>
              <a:rPr lang="en-US" altLang="ko-KR" sz="6600" dirty="0">
                <a:solidFill>
                  <a:schemeClr val="tx1"/>
                </a:solidFill>
                <a:latin typeface="+mj-lt"/>
              </a:rPr>
              <a:t>programming</a:t>
            </a:r>
            <a:endParaRPr lang="ko-KR" altLang="en-US" sz="6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107DC8-8920-44BF-8841-5D560BEC63CF}"/>
              </a:ext>
            </a:extLst>
          </p:cNvPr>
          <p:cNvSpPr/>
          <p:nvPr/>
        </p:nvSpPr>
        <p:spPr>
          <a:xfrm>
            <a:off x="1562911" y="621854"/>
            <a:ext cx="5180789" cy="1041846"/>
          </a:xfrm>
          <a:prstGeom prst="rect">
            <a:avLst/>
          </a:prstGeom>
          <a:solidFill>
            <a:srgbClr val="64F0FF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000" dirty="0" smtClean="0">
                <a:solidFill>
                  <a:schemeClr val="tx1"/>
                </a:solidFill>
                <a:cs typeface="Arial" panose="020B0604020202020204" pitchFamily="34" charset="0"/>
              </a:rPr>
              <a:t>Part 4. </a:t>
            </a:r>
            <a:r>
              <a:rPr lang="en-US" altLang="ko-KR" sz="2000" dirty="0">
                <a:solidFill>
                  <a:schemeClr val="tx1"/>
                </a:solidFill>
                <a:cs typeface="Arial" panose="020B0604020202020204" pitchFamily="34" charset="0"/>
              </a:rPr>
              <a:t>Data collection and control using web crawling</a:t>
            </a:r>
            <a:endParaRPr lang="ko-KR" altLang="en-US" sz="20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7B2EF7-BF20-4554-BA6B-54D503588C60}"/>
              </a:ext>
            </a:extLst>
          </p:cNvPr>
          <p:cNvSpPr/>
          <p:nvPr/>
        </p:nvSpPr>
        <p:spPr>
          <a:xfrm>
            <a:off x="5689601" y="5073405"/>
            <a:ext cx="4939489" cy="716652"/>
          </a:xfrm>
          <a:prstGeom prst="rect">
            <a:avLst/>
          </a:prstGeom>
          <a:solidFill>
            <a:srgbClr val="64F0FF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+mj-lt"/>
              </a:rPr>
              <a:t>Min ho Jeon  </a:t>
            </a:r>
            <a:r>
              <a:rPr lang="en-US" altLang="ko-KR" sz="2400" dirty="0">
                <a:solidFill>
                  <a:schemeClr val="tx1"/>
                </a:solidFill>
                <a:latin typeface="+mj-lt"/>
              </a:rPr>
              <a:t>/  </a:t>
            </a:r>
            <a:r>
              <a:rPr lang="en-US" altLang="ko-KR" sz="2400" dirty="0" smtClean="0">
                <a:solidFill>
                  <a:schemeClr val="tx1"/>
                </a:solidFill>
                <a:latin typeface="+mj-lt"/>
              </a:rPr>
              <a:t>01. 17. 2022</a:t>
            </a:r>
            <a:endParaRPr lang="ko-KR" altLang="en-US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92FB6BC4-98D9-4558-85C0-C642DC888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300140" y="4269391"/>
            <a:ext cx="1339828" cy="117671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9C843805-66AF-4B37-9061-C7BFEE820A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03339" y="1496891"/>
            <a:ext cx="1297109" cy="129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CSS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153" y="1622547"/>
            <a:ext cx="9526791" cy="440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604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CSS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984" y="1480404"/>
            <a:ext cx="9570033" cy="517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4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JavaScript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565" y="1482235"/>
            <a:ext cx="9810870" cy="408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09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JavaScript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47" y="1501286"/>
            <a:ext cx="9745906" cy="398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15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JavaScript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002" y="1498355"/>
            <a:ext cx="9715997" cy="32670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14594" y="5523732"/>
            <a:ext cx="8162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mouse over, drop down, image change, slide up etc.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76694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선택자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(Selector)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230" y="1490662"/>
            <a:ext cx="8973541" cy="515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97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선택자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(Selector)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40" y="1493593"/>
            <a:ext cx="9601121" cy="502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838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556A91-A95E-4FA2-971D-6F09DA707F7F}"/>
              </a:ext>
            </a:extLst>
          </p:cNvPr>
          <p:cNvSpPr/>
          <p:nvPr/>
        </p:nvSpPr>
        <p:spPr>
          <a:xfrm>
            <a:off x="3048000" y="3075057"/>
            <a:ext cx="6096000" cy="707886"/>
          </a:xfrm>
          <a:prstGeom prst="rect">
            <a:avLst/>
          </a:prstGeom>
        </p:spPr>
        <p:txBody>
          <a:bodyPr anchor="ctr" anchorCtr="0">
            <a:spAutoFit/>
          </a:bodyPr>
          <a:lstStyle/>
          <a:p>
            <a:pPr algn="ctr"/>
            <a:r>
              <a:rPr lang="ko-KR" altLang="en-US" sz="40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</a:t>
            </a:r>
            <a:r>
              <a:rPr lang="ko-KR" altLang="en-US" sz="4000" dirty="0" err="1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r>
              <a:rPr lang="ko-KR" altLang="en-US" sz="40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활용</a:t>
            </a:r>
            <a:endParaRPr lang="ko-KR" altLang="en-US" sz="4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322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Requests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45824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426" y="1523999"/>
            <a:ext cx="7947148" cy="503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8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Requests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933" y="1539387"/>
            <a:ext cx="9694135" cy="487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8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EFDBC5-71C1-4FED-90CA-F33217804FEA}"/>
              </a:ext>
            </a:extLst>
          </p:cNvPr>
          <p:cNvSpPr/>
          <p:nvPr/>
        </p:nvSpPr>
        <p:spPr>
          <a:xfrm>
            <a:off x="1098578" y="2164591"/>
            <a:ext cx="9994844" cy="378154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2A23E92-2C91-484E-94A2-66429C6EE036}"/>
              </a:ext>
            </a:extLst>
          </p:cNvPr>
          <p:cNvSpPr txBox="1"/>
          <p:nvPr/>
        </p:nvSpPr>
        <p:spPr>
          <a:xfrm>
            <a:off x="1472092" y="4055362"/>
            <a:ext cx="29911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200"/>
            </a:lvl1pPr>
          </a:lstStyle>
          <a:p>
            <a:r>
              <a:rPr lang="ko-KR" altLang="en-US" sz="14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웹 </a:t>
            </a:r>
            <a:r>
              <a:rPr lang="ko-KR" altLang="en-US" sz="1400" dirty="0" err="1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클로링을</a:t>
            </a:r>
            <a:r>
              <a:rPr lang="ko-KR" altLang="en-US" sz="14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위한 홈페이지 기본 구조 학습</a:t>
            </a:r>
            <a:endParaRPr lang="en-US" altLang="ko-KR" sz="1400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ko-KR" altLang="en-US" sz="14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웹 </a:t>
            </a:r>
            <a:r>
              <a:rPr lang="ko-KR" altLang="en-US" sz="1400" dirty="0" err="1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크롤링의</a:t>
            </a:r>
            <a:r>
              <a:rPr lang="ko-KR" altLang="en-US" sz="14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이해 및 기초 문법</a:t>
            </a:r>
            <a:endParaRPr lang="en-US" altLang="ko-KR" sz="14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BEC2B4F-AA00-4F93-A43F-6422EBBC2B24}"/>
              </a:ext>
            </a:extLst>
          </p:cNvPr>
          <p:cNvSpPr/>
          <p:nvPr/>
        </p:nvSpPr>
        <p:spPr>
          <a:xfrm>
            <a:off x="1472091" y="3503962"/>
            <a:ext cx="29911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</a:t>
            </a:r>
            <a:r>
              <a:rPr lang="ko-KR" altLang="en-US" dirty="0" err="1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r>
              <a:rPr lang="ko-KR" altLang="en-US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기초</a:t>
            </a:r>
            <a:endParaRPr lang="ko-KR" altLang="en-US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43F8172-4617-4D1B-83AE-48CDF5A0530D}"/>
              </a:ext>
            </a:extLst>
          </p:cNvPr>
          <p:cNvSpPr/>
          <p:nvPr/>
        </p:nvSpPr>
        <p:spPr>
          <a:xfrm>
            <a:off x="1455319" y="2919187"/>
            <a:ext cx="25677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+mj-lt"/>
              </a:rPr>
              <a:t>01</a:t>
            </a:r>
            <a:endParaRPr lang="ko-KR" altLang="en-US" sz="2800" dirty="0">
              <a:latin typeface="+mj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12872C-02B6-44D1-BC96-B12B5E8B69E9}"/>
              </a:ext>
            </a:extLst>
          </p:cNvPr>
          <p:cNvSpPr txBox="1"/>
          <p:nvPr/>
        </p:nvSpPr>
        <p:spPr>
          <a:xfrm>
            <a:off x="4698828" y="4055362"/>
            <a:ext cx="29911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200"/>
            </a:lvl1pPr>
          </a:lstStyle>
          <a:p>
            <a:r>
              <a:rPr lang="ko-KR" altLang="en-US" sz="14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데이터를 다루는 방법 학습</a:t>
            </a:r>
            <a:endParaRPr lang="en-US" altLang="ko-KR" sz="14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ko-KR" altLang="en-US" sz="14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데이터베이스 접속 및 제어</a:t>
            </a:r>
            <a:endParaRPr lang="en-US" altLang="ko-KR" sz="1400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ko-KR" altLang="en-US" sz="14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웹 </a:t>
            </a:r>
            <a:r>
              <a:rPr lang="ko-KR" altLang="en-US" sz="1400" dirty="0" err="1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클로링을</a:t>
            </a:r>
            <a:r>
              <a:rPr lang="ko-KR" altLang="en-US" sz="14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위한 다양한 모듈 학습</a:t>
            </a:r>
            <a:endParaRPr lang="en-US" altLang="ko-KR" sz="14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3424277-01AE-4D56-BADF-3461CCC64E27}"/>
              </a:ext>
            </a:extLst>
          </p:cNvPr>
          <p:cNvSpPr/>
          <p:nvPr/>
        </p:nvSpPr>
        <p:spPr>
          <a:xfrm>
            <a:off x="4698827" y="3503962"/>
            <a:ext cx="29911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</a:t>
            </a:r>
            <a:r>
              <a:rPr lang="ko-KR" altLang="en-US" dirty="0" err="1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r>
              <a:rPr lang="ko-KR" altLang="en-US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활용</a:t>
            </a:r>
            <a:endParaRPr lang="ko-KR" altLang="en-US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C6DD0E7-1E68-43EB-96BA-EF4297EC662F}"/>
              </a:ext>
            </a:extLst>
          </p:cNvPr>
          <p:cNvSpPr/>
          <p:nvPr/>
        </p:nvSpPr>
        <p:spPr>
          <a:xfrm>
            <a:off x="4682055" y="2919187"/>
            <a:ext cx="25677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+mj-lt"/>
              </a:rPr>
              <a:t>02</a:t>
            </a:r>
            <a:endParaRPr lang="ko-KR" altLang="en-US" sz="2800" dirty="0">
              <a:latin typeface="+mj-lt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63FDFD-CFFA-4BC3-94F6-264DC769C399}"/>
              </a:ext>
            </a:extLst>
          </p:cNvPr>
          <p:cNvSpPr txBox="1"/>
          <p:nvPr/>
        </p:nvSpPr>
        <p:spPr>
          <a:xfrm>
            <a:off x="7925564" y="4055362"/>
            <a:ext cx="29911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200"/>
            </a:lvl1pPr>
          </a:lstStyle>
          <a:p>
            <a:r>
              <a:rPr lang="ko-KR" altLang="en-US" sz="14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웹 </a:t>
            </a:r>
            <a:r>
              <a:rPr lang="ko-KR" altLang="en-US" sz="1400" dirty="0" err="1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크롤링을</a:t>
            </a:r>
            <a:r>
              <a:rPr lang="ko-KR" altLang="en-US" sz="14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이용한 웹 사이트 정보 수집 및 서비스 제공 사이트 개발</a:t>
            </a:r>
            <a:endParaRPr lang="en-US" altLang="ko-KR" sz="14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9F85CD6-E054-4F3D-951E-20D0B241A00B}"/>
              </a:ext>
            </a:extLst>
          </p:cNvPr>
          <p:cNvSpPr/>
          <p:nvPr/>
        </p:nvSpPr>
        <p:spPr>
          <a:xfrm>
            <a:off x="7925563" y="3503962"/>
            <a:ext cx="29911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</a:t>
            </a:r>
            <a:r>
              <a:rPr lang="ko-KR" altLang="en-US" dirty="0" err="1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r>
              <a:rPr lang="ko-KR" altLang="en-US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실습</a:t>
            </a:r>
            <a:endParaRPr lang="ko-KR" altLang="en-US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3B82BC6-058C-4E40-9989-205B8E3DAB97}"/>
              </a:ext>
            </a:extLst>
          </p:cNvPr>
          <p:cNvSpPr/>
          <p:nvPr/>
        </p:nvSpPr>
        <p:spPr>
          <a:xfrm>
            <a:off x="7908791" y="2919187"/>
            <a:ext cx="25677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+mj-lt"/>
              </a:rPr>
              <a:t>03</a:t>
            </a:r>
            <a:endParaRPr lang="ko-KR" altLang="en-US" sz="2800" dirty="0"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3D21956-F15E-4D04-B0DA-7FA2FD099FFE}"/>
              </a:ext>
            </a:extLst>
          </p:cNvPr>
          <p:cNvSpPr/>
          <p:nvPr/>
        </p:nvSpPr>
        <p:spPr>
          <a:xfrm>
            <a:off x="1098578" y="928141"/>
            <a:ext cx="6903346" cy="584775"/>
          </a:xfrm>
          <a:prstGeom prst="rect">
            <a:avLst/>
          </a:prstGeom>
          <a:solidFill>
            <a:srgbClr val="64F0FF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>
                <a:solidFill>
                  <a:schemeClr val="tx1"/>
                </a:solidFill>
                <a:cs typeface="Arial" panose="020B0604020202020204" pitchFamily="34" charset="0"/>
              </a:rPr>
              <a:t>Contents</a:t>
            </a:r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06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Requests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009" y="1516673"/>
            <a:ext cx="9215982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74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Requests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62552"/>
          <a:stretch/>
        </p:blipFill>
        <p:spPr>
          <a:xfrm>
            <a:off x="1435428" y="1497257"/>
            <a:ext cx="9321145" cy="19317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428" y="3572243"/>
            <a:ext cx="3303626" cy="13749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490" y="5138242"/>
            <a:ext cx="6445128" cy="13958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0348" y="3566017"/>
            <a:ext cx="2275783" cy="187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61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Requests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090" y="1539019"/>
            <a:ext cx="9725408" cy="429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1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Requests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031" y="1461720"/>
            <a:ext cx="9757315" cy="355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7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Requests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465" y="1447066"/>
            <a:ext cx="9745070" cy="375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18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Requests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359" y="1452562"/>
            <a:ext cx="9233283" cy="519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1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Requests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 참고 자료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529" y="1637934"/>
            <a:ext cx="9510157" cy="409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1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Requests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 문제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12583" y="1508656"/>
            <a:ext cx="93668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[</a:t>
            </a:r>
            <a:r>
              <a:rPr lang="ko-KR" altLang="en-US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문제</a:t>
            </a:r>
            <a:r>
              <a:rPr lang="en-US" altLang="ko-KR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] </a:t>
            </a:r>
            <a:r>
              <a:rPr lang="ko-KR" altLang="en-US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특정 사이트에서 정보를 가져오는 프로그램 제작</a:t>
            </a:r>
            <a:endParaRPr lang="en-US" altLang="ko-KR" sz="1600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예시 </a:t>
            </a:r>
            <a:r>
              <a:rPr lang="en-US" altLang="ko-KR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1) </a:t>
            </a:r>
            <a:r>
              <a:rPr lang="ko-KR" altLang="en-US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오늘의 요일을 파악한 후 내가 적어놓은 목록의 웹툰을 불러온다</a:t>
            </a:r>
            <a:r>
              <a:rPr lang="en-US" altLang="ko-KR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예시 </a:t>
            </a:r>
            <a:r>
              <a:rPr lang="en-US" altLang="ko-KR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2)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오늘의 요일을 파악한 </a:t>
            </a:r>
            <a:r>
              <a:rPr lang="ko-KR" altLang="en-US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후 몇몇 지역의 날씨를 불러온다</a:t>
            </a:r>
            <a:r>
              <a:rPr lang="en-US" altLang="ko-KR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예시 </a:t>
            </a:r>
            <a:r>
              <a:rPr lang="en-US" altLang="ko-KR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3) </a:t>
            </a:r>
            <a:r>
              <a:rPr lang="ko-KR" altLang="en-US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네이버 뉴스만 따로 출력한다</a:t>
            </a:r>
            <a:r>
              <a:rPr lang="en-US" altLang="ko-KR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예시 </a:t>
            </a:r>
            <a:r>
              <a:rPr lang="en-US" altLang="ko-KR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4) </a:t>
            </a:r>
            <a:r>
              <a:rPr lang="ko-KR" altLang="en-US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내가 자주 사용하는 게임 </a:t>
            </a:r>
            <a:r>
              <a:rPr lang="ko-KR" altLang="en-US" sz="1600" dirty="0" err="1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케릭터의</a:t>
            </a:r>
            <a:r>
              <a:rPr lang="ko-KR" altLang="en-US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정보를 검색 후 출력한다</a:t>
            </a:r>
            <a:r>
              <a:rPr lang="en-US" altLang="ko-KR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405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정보의 활용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(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문자열의 처리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)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647" y="1539022"/>
            <a:ext cx="9824706" cy="404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58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정보의 활용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(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문자열의 처리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)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343" y="1581881"/>
            <a:ext cx="9751315" cy="468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56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556A91-A95E-4FA2-971D-6F09DA707F7F}"/>
              </a:ext>
            </a:extLst>
          </p:cNvPr>
          <p:cNvSpPr/>
          <p:nvPr/>
        </p:nvSpPr>
        <p:spPr>
          <a:xfrm>
            <a:off x="3048000" y="3044279"/>
            <a:ext cx="6096000" cy="769441"/>
          </a:xfrm>
          <a:prstGeom prst="rect">
            <a:avLst/>
          </a:prstGeom>
        </p:spPr>
        <p:txBody>
          <a:bodyPr anchor="ctr" anchorCtr="0">
            <a:spAutoFit/>
          </a:bodyPr>
          <a:lstStyle/>
          <a:p>
            <a:pPr algn="ctr"/>
            <a:r>
              <a:rPr lang="ko-KR" altLang="en-US" sz="44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</a:t>
            </a:r>
            <a:r>
              <a:rPr lang="ko-KR" altLang="en-US" sz="4400" dirty="0" err="1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r>
              <a:rPr lang="ko-KR" altLang="en-US" sz="44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기초</a:t>
            </a:r>
            <a:endParaRPr lang="ko-KR" altLang="en-US" sz="44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26622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정보의 활용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(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문자열의 처리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)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665" y="1520336"/>
            <a:ext cx="9782671" cy="443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2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정보의 활용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(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문자열의 처리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)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519" y="1583346"/>
            <a:ext cx="9724962" cy="436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5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정보의 활용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(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문자열의 처리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)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540" y="1483701"/>
            <a:ext cx="9766920" cy="478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35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정보의 활용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(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문자열의 처리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)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643" y="1499088"/>
            <a:ext cx="9724715" cy="428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1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정보의 활용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(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문자열의 처리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)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165" y="1463552"/>
            <a:ext cx="9713670" cy="478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0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Urllib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140" y="1479306"/>
            <a:ext cx="9798228" cy="474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8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Urllib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637" y="1555872"/>
            <a:ext cx="9673396" cy="416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2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Urllib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108" y="1508613"/>
            <a:ext cx="9189785" cy="514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4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Urllib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099" y="1539752"/>
            <a:ext cx="9073803" cy="508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3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Urllib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606" y="1516306"/>
            <a:ext cx="9420789" cy="517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7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HTML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의 구조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674" y="1583712"/>
            <a:ext cx="9750652" cy="468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903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Urllib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165" y="1573090"/>
            <a:ext cx="9207671" cy="511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80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Urllib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78908"/>
          <a:stretch/>
        </p:blipFill>
        <p:spPr>
          <a:xfrm>
            <a:off x="1377461" y="1502018"/>
            <a:ext cx="9437078" cy="11005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925" y="2743200"/>
            <a:ext cx="9582150" cy="1371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1699" y="4281058"/>
            <a:ext cx="2660772" cy="23931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7128" y="4281058"/>
            <a:ext cx="3373256" cy="239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Urllib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351" y="1565762"/>
            <a:ext cx="9579260" cy="283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Urllib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1444640"/>
            <a:ext cx="6372958" cy="86268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3145084"/>
            <a:ext cx="9677400" cy="1095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4333972"/>
            <a:ext cx="3829050" cy="2286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5683" y="6204678"/>
            <a:ext cx="5619017" cy="4403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2341518"/>
            <a:ext cx="6372958" cy="77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Urllib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007" y="1504217"/>
            <a:ext cx="8625987" cy="14829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413" y="3110961"/>
            <a:ext cx="6349175" cy="353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7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Urllib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793" y="1533891"/>
            <a:ext cx="9126415" cy="506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37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Urllib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793" y="1533891"/>
            <a:ext cx="9126415" cy="506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0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Urllib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620" y="1536456"/>
            <a:ext cx="9226760" cy="515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0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Urllib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014" y="1529494"/>
            <a:ext cx="9015972" cy="508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27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Urllib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671" y="1513376"/>
            <a:ext cx="9770658" cy="516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1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HTML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의 요소 구조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1537554"/>
            <a:ext cx="9649072" cy="465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335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Beaurifulsoup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453" y="1537187"/>
            <a:ext cx="9551094" cy="408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49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Beaurifulsoup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657" y="1495790"/>
            <a:ext cx="9768686" cy="491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4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Beaurifulsoup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902" y="1538287"/>
            <a:ext cx="9214196" cy="523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88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Beaurifulsoup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191" y="1530960"/>
            <a:ext cx="9239618" cy="515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9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Beaurifulsoup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312" y="1489563"/>
            <a:ext cx="7953375" cy="26479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312" y="4444144"/>
            <a:ext cx="7991475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16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Beaurifulsoup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212" y="1582249"/>
            <a:ext cx="8029575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26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Beaurifulsoup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762" y="1504583"/>
            <a:ext cx="9208476" cy="514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4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Beaurifulsoup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288" y="1558435"/>
            <a:ext cx="9549424" cy="429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9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Beaurifulsoup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923" y="1487731"/>
            <a:ext cx="9697131" cy="484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2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Beaurifulsoup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410" y="1500919"/>
            <a:ext cx="9564093" cy="492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8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HTML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의 태그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897" y="1843453"/>
            <a:ext cx="9834207" cy="327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111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Beaurifulsoup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367" y="1544881"/>
            <a:ext cx="9487267" cy="511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1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Beaurifulsoup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433" y="1557704"/>
            <a:ext cx="9419135" cy="508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0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Beaurifulsoup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303" y="1527297"/>
            <a:ext cx="9679395" cy="490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04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Beaurifulsoup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456" y="1510812"/>
            <a:ext cx="9685088" cy="478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4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Beaurifulsoup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762" y="1518871"/>
            <a:ext cx="9208476" cy="511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41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Beaurifulsoup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914" y="1519237"/>
            <a:ext cx="9580173" cy="514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4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Beaurifulsoup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894" y="1482969"/>
            <a:ext cx="9320212" cy="516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9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Beaurifulsoup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019" y="1513008"/>
            <a:ext cx="9571963" cy="517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Beaurifulsoup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079" y="1446700"/>
            <a:ext cx="9831842" cy="532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35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Beaurifulsoup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908" y="1380391"/>
            <a:ext cx="9918184" cy="534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1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HTML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의 태그 예시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(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테이블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)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221" y="1477108"/>
            <a:ext cx="9619558" cy="516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582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Beaurifulsoup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356" y="1380391"/>
            <a:ext cx="9983289" cy="538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07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Selenium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554" y="1514841"/>
            <a:ext cx="9514893" cy="446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3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Selenium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792" y="1528396"/>
            <a:ext cx="9350416" cy="514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58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Selenium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63" y="1640497"/>
            <a:ext cx="9144074" cy="497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3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Selenium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442" y="1567229"/>
            <a:ext cx="9077117" cy="5079756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8748346" y="2769577"/>
            <a:ext cx="1582616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07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Selenium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339" y="1474910"/>
            <a:ext cx="9231322" cy="516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93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Selenium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198" y="1520703"/>
            <a:ext cx="9741605" cy="477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36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Selenium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01" y="1532425"/>
            <a:ext cx="9064199" cy="511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0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Selenium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257" y="1472710"/>
            <a:ext cx="9197487" cy="521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Selenium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171" y="1502018"/>
            <a:ext cx="9319659" cy="517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1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HTML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의 태그 예시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(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단락과 줄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)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246" y="1464285"/>
            <a:ext cx="9765509" cy="520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9217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Selenium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549" y="1502018"/>
            <a:ext cx="9330902" cy="517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93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Selenium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325" y="1520336"/>
            <a:ext cx="9535350" cy="510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2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Selenium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991" y="1496890"/>
            <a:ext cx="9380018" cy="514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Selenium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053" y="1451830"/>
            <a:ext cx="9227894" cy="520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88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Selenium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563" y="1478207"/>
            <a:ext cx="9286875" cy="520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Selenium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052" y="1491761"/>
            <a:ext cx="9163897" cy="517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67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Selenium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972" y="1480770"/>
            <a:ext cx="9172057" cy="521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32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Selenium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354" y="1536089"/>
            <a:ext cx="9699292" cy="428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7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Selenium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000" y="1515940"/>
            <a:ext cx="9020000" cy="515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2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556A91-A95E-4FA2-971D-6F09DA707F7F}"/>
              </a:ext>
            </a:extLst>
          </p:cNvPr>
          <p:cNvSpPr/>
          <p:nvPr/>
        </p:nvSpPr>
        <p:spPr>
          <a:xfrm>
            <a:off x="3048000" y="3044279"/>
            <a:ext cx="6096000" cy="769441"/>
          </a:xfrm>
          <a:prstGeom prst="rect">
            <a:avLst/>
          </a:prstGeom>
        </p:spPr>
        <p:txBody>
          <a:bodyPr anchor="ctr" anchorCtr="0">
            <a:spAutoFit/>
          </a:bodyPr>
          <a:lstStyle/>
          <a:p>
            <a:pPr algn="ctr"/>
            <a:r>
              <a:rPr lang="ko-KR" altLang="en-US" sz="44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</a:t>
            </a:r>
            <a:r>
              <a:rPr lang="ko-KR" altLang="en-US" sz="4400" dirty="0" err="1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r>
              <a:rPr lang="ko-KR" altLang="en-US" sz="44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실습</a:t>
            </a:r>
            <a:endParaRPr lang="ko-KR" altLang="en-US" sz="44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041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HTML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의 태그 예시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(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목록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)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811" y="1506782"/>
            <a:ext cx="9588378" cy="52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82782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Beaurifulsoup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과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selenium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모듈의 융합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94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데이터베이스 기초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38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자동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크롤러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12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실습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- I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79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실습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- II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49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76F8266-1C81-4650-8642-D95C238D23FD}"/>
              </a:ext>
            </a:extLst>
          </p:cNvPr>
          <p:cNvSpPr/>
          <p:nvPr/>
        </p:nvSpPr>
        <p:spPr>
          <a:xfrm>
            <a:off x="3038375" y="2767281"/>
            <a:ext cx="6115250" cy="132343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Thanks !</a:t>
            </a: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oppins SemiBold - Poppins Light">
      <a:majorFont>
        <a:latin typeface="Poppins SemiBold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64F0FF"/>
        </a:solidFill>
        <a:ln w="38100">
          <a:solidFill>
            <a:schemeClr val="tx1"/>
          </a:solidFill>
        </a:ln>
        <a:effectLst>
          <a:outerShdw dist="190500" dir="13500000" algn="br" rotWithShape="0">
            <a:prstClr val="black"/>
          </a:outerShdw>
        </a:effectLst>
      </a:spPr>
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dirty="0" smtClean="0">
            <a:solidFill>
              <a:schemeClr val="tx1"/>
            </a:solidFill>
            <a:latin typeface="+mj-lt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3989</TotalTime>
  <Words>487</Words>
  <Application>Microsoft Office PowerPoint</Application>
  <PresentationFormat>와이드스크린</PresentationFormat>
  <Paragraphs>206</Paragraphs>
  <Slides>95</Slides>
  <Notes>89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95</vt:i4>
      </vt:variant>
    </vt:vector>
  </HeadingPairs>
  <TitlesOfParts>
    <vt:vector size="104" baseType="lpstr">
      <vt:lpstr>Poppins Light</vt:lpstr>
      <vt:lpstr>Wingdings</vt:lpstr>
      <vt:lpstr>맑은 고딕</vt:lpstr>
      <vt:lpstr>Poppins SemiBold</vt:lpstr>
      <vt:lpstr>휴먼엑스포</vt:lpstr>
      <vt:lpstr>Arial</vt:lpstr>
      <vt:lpstr>Arial Unicode MS</vt:lpstr>
      <vt:lpstr>타이포_쌍문동 B</vt:lpstr>
      <vt:lpstr>PPTMON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USER</cp:lastModifiedBy>
  <cp:revision>604</cp:revision>
  <dcterms:created xsi:type="dcterms:W3CDTF">2019-04-06T05:20:47Z</dcterms:created>
  <dcterms:modified xsi:type="dcterms:W3CDTF">2022-01-19T12:31:58Z</dcterms:modified>
</cp:coreProperties>
</file>